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5C11E-8811-48AF-933B-9FEC337B1525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CB214-2C75-44BA-8868-B2BBFCB88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bist der Gott der mich hei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609600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Du bist der Gott der mich </a:t>
            </a:r>
            <a:r>
              <a:rPr lang="de-DE" b="1" dirty="0" smtClean="0"/>
              <a:t>heilt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886200"/>
            <a:ext cx="5029200" cy="1905000"/>
          </a:xfrm>
        </p:spPr>
        <p:txBody>
          <a:bodyPr>
            <a:normAutofit/>
          </a:bodyPr>
          <a:lstStyle/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Du bist der Gott, der mich heilt. 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Du bist Jahweh Rapha. 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Durch dein Wort hast du mich geheilt. 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Du bist der Herr mein Arzt</a:t>
            </a:r>
            <a:r>
              <a:rPr lang="de-DE" sz="2400" b="1" dirty="0" smtClean="0">
                <a:solidFill>
                  <a:schemeClr val="tx1"/>
                </a:solidFill>
              </a:rPr>
              <a:t>.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bist der Gott der mich heilt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bist der Gott der mich heilt GERMAN</dc:title>
  <dc:creator>FRONT</dc:creator>
  <cp:lastModifiedBy>FRONT</cp:lastModifiedBy>
  <cp:revision>5</cp:revision>
  <dcterms:created xsi:type="dcterms:W3CDTF">2025-10-15T02:30:24Z</dcterms:created>
  <dcterms:modified xsi:type="dcterms:W3CDTF">2025-10-15T17:10:43Z</dcterms:modified>
</cp:coreProperties>
</file>