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8CDB-33F0-47D2-BA5C-988A06621651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69631-29B6-4031-82EC-BF5E7B5EF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8CDB-33F0-47D2-BA5C-988A06621651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69631-29B6-4031-82EC-BF5E7B5EF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8CDB-33F0-47D2-BA5C-988A06621651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69631-29B6-4031-82EC-BF5E7B5EF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8CDB-33F0-47D2-BA5C-988A06621651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69631-29B6-4031-82EC-BF5E7B5EF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8CDB-33F0-47D2-BA5C-988A06621651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69631-29B6-4031-82EC-BF5E7B5EF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8CDB-33F0-47D2-BA5C-988A06621651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69631-29B6-4031-82EC-BF5E7B5EF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8CDB-33F0-47D2-BA5C-988A06621651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69631-29B6-4031-82EC-BF5E7B5EF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8CDB-33F0-47D2-BA5C-988A06621651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69631-29B6-4031-82EC-BF5E7B5EF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8CDB-33F0-47D2-BA5C-988A06621651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69631-29B6-4031-82EC-BF5E7B5EF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8CDB-33F0-47D2-BA5C-988A06621651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69631-29B6-4031-82EC-BF5E7B5EF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48CDB-33F0-47D2-BA5C-988A06621651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69631-29B6-4031-82EC-BF5E7B5EF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48CDB-33F0-47D2-BA5C-988A06621651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69631-29B6-4031-82EC-BF5E7B5EFB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 Didst Leave Thy Thron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inen Königtron und die Erdenkr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0"/>
            <a:ext cx="7924800" cy="685800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Deinen </a:t>
            </a:r>
            <a:r>
              <a:rPr lang="de-DE" b="1" dirty="0">
                <a:solidFill>
                  <a:schemeClr val="bg1"/>
                </a:solidFill>
              </a:rPr>
              <a:t>Königtron und die </a:t>
            </a:r>
            <a:r>
              <a:rPr lang="de-DE" b="1" dirty="0" smtClean="0">
                <a:solidFill>
                  <a:schemeClr val="bg1"/>
                </a:solidFill>
              </a:rPr>
              <a:t>Erdenkron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057400"/>
            <a:ext cx="9372600" cy="4800600"/>
          </a:xfrm>
        </p:spPr>
        <p:txBody>
          <a:bodyPr numCol="2">
            <a:noAutofit/>
          </a:bodyPr>
          <a:lstStyle/>
          <a:p>
            <a:pPr algn="l"/>
            <a:r>
              <a:rPr lang="de-DE" sz="1700" b="1" dirty="0" smtClean="0">
                <a:solidFill>
                  <a:schemeClr val="bg1"/>
                </a:solidFill>
              </a:rPr>
              <a:t>Deinen </a:t>
            </a:r>
            <a:r>
              <a:rPr lang="de-DE" sz="1700" b="1" dirty="0" smtClean="0">
                <a:solidFill>
                  <a:schemeClr val="bg1"/>
                </a:solidFill>
              </a:rPr>
              <a:t>Königsthron und die Ehrenkron’,</a:t>
            </a:r>
          </a:p>
          <a:p>
            <a:pPr algn="l"/>
            <a:r>
              <a:rPr lang="de-DE" sz="1700" b="1" dirty="0" smtClean="0">
                <a:solidFill>
                  <a:schemeClr val="bg1"/>
                </a:solidFill>
              </a:rPr>
              <a:t>ließest du, kamst zu uns herab;</a:t>
            </a:r>
          </a:p>
          <a:p>
            <a:pPr algn="l"/>
            <a:r>
              <a:rPr lang="de-DE" sz="1700" b="1" dirty="0" smtClean="0">
                <a:solidFill>
                  <a:schemeClr val="bg1"/>
                </a:solidFill>
              </a:rPr>
              <a:t>doch findet kaum man in Bethlehem</a:t>
            </a:r>
          </a:p>
          <a:p>
            <a:pPr algn="l"/>
            <a:r>
              <a:rPr lang="de-DE" sz="1700" b="1" dirty="0" smtClean="0">
                <a:solidFill>
                  <a:schemeClr val="bg1"/>
                </a:solidFill>
              </a:rPr>
              <a:t>Raum für die ewige Liebesgab!</a:t>
            </a:r>
          </a:p>
          <a:p>
            <a:pPr algn="l"/>
            <a:endParaRPr lang="de-DE" sz="17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Ref.: 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O komm in mein Herz, Herr Jesus!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Da ist Raum, da ist Raum für dich!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Kehr ein in mein Herz, Herr Jesus, komm!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Da ist Raum, da ist Raum für dich!</a:t>
            </a:r>
          </a:p>
          <a:p>
            <a:pPr algn="l"/>
            <a:endParaRPr lang="de-DE" sz="17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700" b="1" dirty="0" smtClean="0">
                <a:solidFill>
                  <a:schemeClr val="bg1"/>
                </a:solidFill>
              </a:rPr>
              <a:t>Engellobgesang </a:t>
            </a:r>
            <a:r>
              <a:rPr lang="de-DE" sz="1700" b="1" dirty="0" smtClean="0">
                <a:solidFill>
                  <a:schemeClr val="bg1"/>
                </a:solidFill>
              </a:rPr>
              <a:t>auf der Erd’ erklang:</a:t>
            </a:r>
          </a:p>
          <a:p>
            <a:pPr algn="l"/>
            <a:r>
              <a:rPr lang="de-DE" sz="1700" b="1" dirty="0" smtClean="0">
                <a:solidFill>
                  <a:schemeClr val="bg1"/>
                </a:solidFill>
              </a:rPr>
              <a:t>Ehre sei nun Gott in der Höh!</a:t>
            </a:r>
          </a:p>
          <a:p>
            <a:pPr algn="l"/>
            <a:r>
              <a:rPr lang="de-DE" sz="1700" b="1" dirty="0" smtClean="0">
                <a:solidFill>
                  <a:schemeClr val="bg1"/>
                </a:solidFill>
              </a:rPr>
              <a:t>Doch in Niedrigkeit, zu dem Werk bereit,</a:t>
            </a:r>
          </a:p>
          <a:p>
            <a:pPr algn="l"/>
            <a:r>
              <a:rPr lang="de-DE" sz="1700" b="1" dirty="0" smtClean="0">
                <a:solidFill>
                  <a:schemeClr val="bg1"/>
                </a:solidFill>
              </a:rPr>
              <a:t>nahmst du auf dich der Menschen Weh</a:t>
            </a:r>
            <a:r>
              <a:rPr lang="de-DE" sz="1700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de-DE" sz="1700" b="1" dirty="0" smtClean="0">
                <a:solidFill>
                  <a:schemeClr val="bg1"/>
                </a:solidFill>
              </a:rPr>
              <a:t>Mit </a:t>
            </a:r>
            <a:r>
              <a:rPr lang="de-DE" sz="1700" b="1" dirty="0" smtClean="0">
                <a:solidFill>
                  <a:schemeClr val="bg1"/>
                </a:solidFill>
              </a:rPr>
              <a:t>der Wahrheit Wort, Herr, von Ort zu Ort</a:t>
            </a:r>
          </a:p>
          <a:p>
            <a:pPr algn="l"/>
            <a:r>
              <a:rPr lang="de-DE" sz="1700" b="1" dirty="0" smtClean="0">
                <a:solidFill>
                  <a:schemeClr val="bg1"/>
                </a:solidFill>
              </a:rPr>
              <a:t>bringst dem Volk du den Frieden nah;</a:t>
            </a:r>
          </a:p>
          <a:p>
            <a:pPr algn="l"/>
            <a:r>
              <a:rPr lang="de-DE" sz="1700" b="1" dirty="0" smtClean="0">
                <a:solidFill>
                  <a:schemeClr val="bg1"/>
                </a:solidFill>
              </a:rPr>
              <a:t>doch mit Spott und Hohn und der Dornenkron</a:t>
            </a:r>
          </a:p>
          <a:p>
            <a:pPr algn="l"/>
            <a:r>
              <a:rPr lang="de-DE" sz="1700" b="1" dirty="0" smtClean="0">
                <a:solidFill>
                  <a:schemeClr val="bg1"/>
                </a:solidFill>
              </a:rPr>
              <a:t>führt man hin dich nach Golgatha.</a:t>
            </a:r>
          </a:p>
          <a:p>
            <a:pPr algn="l"/>
            <a:endParaRPr lang="de-DE" sz="1700" b="1" dirty="0" smtClean="0">
              <a:solidFill>
                <a:schemeClr val="bg1"/>
              </a:solidFill>
            </a:endParaRPr>
          </a:p>
          <a:p>
            <a:pPr algn="l"/>
            <a:endParaRPr lang="de-DE" sz="17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700" b="1" dirty="0" smtClean="0">
                <a:solidFill>
                  <a:schemeClr val="bg1"/>
                </a:solidFill>
              </a:rPr>
              <a:t>Einst </a:t>
            </a:r>
            <a:r>
              <a:rPr lang="de-DE" sz="1700" b="1" dirty="0" smtClean="0">
                <a:solidFill>
                  <a:schemeClr val="bg1"/>
                </a:solidFill>
              </a:rPr>
              <a:t>dein Lob erschall, dass es widerhallt,</a:t>
            </a:r>
          </a:p>
          <a:p>
            <a:pPr algn="l"/>
            <a:r>
              <a:rPr lang="de-DE" sz="1700" b="1" dirty="0" smtClean="0">
                <a:solidFill>
                  <a:schemeClr val="bg1"/>
                </a:solidFill>
              </a:rPr>
              <a:t>wenn du kommest in deiner Macht;</a:t>
            </a:r>
          </a:p>
          <a:p>
            <a:pPr algn="l"/>
            <a:r>
              <a:rPr lang="de-DE" sz="1700" b="1" dirty="0" smtClean="0">
                <a:solidFill>
                  <a:schemeClr val="bg1"/>
                </a:solidFill>
              </a:rPr>
              <a:t>o zu mir dann sprich: Es ist Raum für dich,</a:t>
            </a:r>
          </a:p>
          <a:p>
            <a:pPr algn="l"/>
            <a:r>
              <a:rPr lang="de-DE" sz="1700" b="1" dirty="0" smtClean="0">
                <a:solidFill>
                  <a:schemeClr val="bg1"/>
                </a:solidFill>
              </a:rPr>
              <a:t>komm herein, der du treu gewacht</a:t>
            </a:r>
            <a:r>
              <a:rPr lang="de-DE" sz="1700" b="1" dirty="0" smtClean="0">
                <a:solidFill>
                  <a:schemeClr val="bg1"/>
                </a:solidFill>
              </a:rPr>
              <a:t>!</a:t>
            </a:r>
            <a:endParaRPr lang="en-US" sz="17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175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Deinen Königtron und die Erdenkron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Deinen Königtron und die Erdenkron german</dc:title>
  <dc:creator>FRONT</dc:creator>
  <cp:lastModifiedBy>FRONT</cp:lastModifiedBy>
  <cp:revision>7</cp:revision>
  <dcterms:created xsi:type="dcterms:W3CDTF">2025-10-07T15:32:57Z</dcterms:created>
  <dcterms:modified xsi:type="dcterms:W3CDTF">2025-10-10T14:07:03Z</dcterms:modified>
</cp:coreProperties>
</file>