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D1573-ED9B-43F8-AAE3-6004A6C4F24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9312A-1D14-4BE1-85B4-0283DA5972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r Dieu est un Dieu puiss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81000"/>
            <a:ext cx="6553200" cy="53339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Car Dieu est un Dieu </a:t>
            </a:r>
            <a:r>
              <a:rPr lang="fr-FR" b="1" dirty="0" smtClean="0"/>
              <a:t>puissant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05000"/>
            <a:ext cx="3733800" cy="1447800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Car Dieu est un Dieu puissant,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Il règne de son saint lieu,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Avec sagesse, amour ;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Oui, Dieu est un Dieu puissant.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Car Dieu est un Dieu puissant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 Dieu est un Dieu puissant french</dc:title>
  <dc:creator>FRONT</dc:creator>
  <cp:lastModifiedBy>FRONT</cp:lastModifiedBy>
  <cp:revision>7</cp:revision>
  <dcterms:created xsi:type="dcterms:W3CDTF">2025-10-25T19:30:45Z</dcterms:created>
  <dcterms:modified xsi:type="dcterms:W3CDTF">2025-10-29T13:38:28Z</dcterms:modified>
</cp:coreProperties>
</file>