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2B7D-E438-4A24-97EB-DEB44E90B4A5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CA3E-EB3C-4193-AFC4-188014517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2B7D-E438-4A24-97EB-DEB44E90B4A5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CA3E-EB3C-4193-AFC4-188014517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2B7D-E438-4A24-97EB-DEB44E90B4A5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CA3E-EB3C-4193-AFC4-188014517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2B7D-E438-4A24-97EB-DEB44E90B4A5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CA3E-EB3C-4193-AFC4-188014517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2B7D-E438-4A24-97EB-DEB44E90B4A5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CA3E-EB3C-4193-AFC4-188014517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2B7D-E438-4A24-97EB-DEB44E90B4A5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CA3E-EB3C-4193-AFC4-188014517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2B7D-E438-4A24-97EB-DEB44E90B4A5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CA3E-EB3C-4193-AFC4-188014517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2B7D-E438-4A24-97EB-DEB44E90B4A5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CA3E-EB3C-4193-AFC4-188014517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2B7D-E438-4A24-97EB-DEB44E90B4A5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CA3E-EB3C-4193-AFC4-188014517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2B7D-E438-4A24-97EB-DEB44E90B4A5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CA3E-EB3C-4193-AFC4-188014517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2B7D-E438-4A24-97EB-DEB44E90B4A5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CA3E-EB3C-4193-AFC4-188014517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22B7D-E438-4A24-97EB-DEB44E90B4A5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FCA3E-EB3C-4193-AFC4-188014517AA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 당신은 사랑의 빛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rilla Jesú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52401"/>
            <a:ext cx="3048000" cy="609599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Brilla</a:t>
            </a:r>
            <a:r>
              <a:rPr lang="en-US" b="1" dirty="0" smtClean="0"/>
              <a:t> </a:t>
            </a:r>
            <a:r>
              <a:rPr lang="en-US" b="1" dirty="0" err="1" smtClean="0"/>
              <a:t>Jesús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219200"/>
            <a:ext cx="4267200" cy="3886200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Cristo, tu gran amor me inspira;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Cristo, tu gran amor me anima;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pues tu luz ilumina la oscuridad,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tu verdad me conduce a la libertad.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Brilla en mí, brilla en mí.</a:t>
            </a: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¡Brilla, Jesús! Danos hoy la luz que da tu gloria,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pues tu calor trae paz y amor.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Ven como el Sol de justicia y misericordia.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¡Brilla, Jesús! Danos hoy tu luz.</a:t>
            </a: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Cristo, vengo a tu presencia,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atraído por tu pureza.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Examina mi vida y pruébame;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limpia toda maldad con tu sangre.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Brilla en mí, brilla en mí</a:t>
            </a:r>
            <a:r>
              <a:rPr lang="es-ES" sz="1600" b="1" dirty="0" smtClean="0">
                <a:solidFill>
                  <a:schemeClr val="tx1"/>
                </a:solidFill>
              </a:rPr>
              <a:t>.</a:t>
            </a:r>
            <a:endParaRPr lang="es-E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116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Brilla Jesús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Brilla Jesús spanish</dc:title>
  <dc:creator>FRONT</dc:creator>
  <cp:lastModifiedBy>FRONT</cp:lastModifiedBy>
  <cp:revision>12</cp:revision>
  <dcterms:created xsi:type="dcterms:W3CDTF">2025-09-26T00:08:54Z</dcterms:created>
  <dcterms:modified xsi:type="dcterms:W3CDTF">2025-10-07T14:03:42Z</dcterms:modified>
</cp:coreProperties>
</file>