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42F03-55A7-4E98-945A-8988B089A247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D2DB6-BF28-49C8-BC8B-3397BBF928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lha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895600" cy="457199"/>
          </a:xfrm>
        </p:spPr>
        <p:txBody>
          <a:bodyPr>
            <a:noAutofit/>
          </a:bodyPr>
          <a:lstStyle/>
          <a:p>
            <a:r>
              <a:rPr lang="en-US" b="1" dirty="0" err="1"/>
              <a:t>Brilha</a:t>
            </a:r>
            <a:r>
              <a:rPr lang="en-US" b="1" dirty="0"/>
              <a:t> </a:t>
            </a:r>
            <a:r>
              <a:rPr lang="en-US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4648200" cy="39624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Vejo a luz do Senhor que brilha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Bem no meio das trevas brilha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Jesus Cristo é a luz deste mundo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Nos acorda do sono profundo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Brilha em mim, brilha em mim.</a:t>
            </a: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Brilha Jesus, mostra ao mundo a luz de Deus Pai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Espírito de Deus, vem refulge em nós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Faz transbordar sobre os povos Tua Graça e Perdão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Vem ordenar que haja luz oh Senhor.</a:t>
            </a: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Eis que chego ao Teu trono incrível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Mais finito ao intangível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No Teu sangue precioso eu ouso entrar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Minhas sombras da alma vem dissipar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Brilha em mim, brilha em mim.</a:t>
            </a: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Contemplando Tua majestade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Teu reflexo em nossas faces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Cada dia de glória em glória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Mostrem sempre a Tua história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Brilha em mim, brilha em mim</a:t>
            </a:r>
            <a:r>
              <a:rPr lang="pt-BR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Brilha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Brilha Jesus portuguse</dc:title>
  <dc:creator>FRONT</dc:creator>
  <cp:lastModifiedBy>FRONT</cp:lastModifiedBy>
  <cp:revision>7</cp:revision>
  <dcterms:created xsi:type="dcterms:W3CDTF">2025-09-26T00:11:19Z</dcterms:created>
  <dcterms:modified xsi:type="dcterms:W3CDTF">2025-10-06T14:01:05Z</dcterms:modified>
</cp:coreProperties>
</file>