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437-046D-4620-8A4D-DCD42DE0D33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2C7F-5A3E-4A0C-8808-1BCA0FBB8D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437-046D-4620-8A4D-DCD42DE0D33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2C7F-5A3E-4A0C-8808-1BCA0FBB8D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437-046D-4620-8A4D-DCD42DE0D33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2C7F-5A3E-4A0C-8808-1BCA0FBB8D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437-046D-4620-8A4D-DCD42DE0D33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2C7F-5A3E-4A0C-8808-1BCA0FBB8D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437-046D-4620-8A4D-DCD42DE0D33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2C7F-5A3E-4A0C-8808-1BCA0FBB8D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437-046D-4620-8A4D-DCD42DE0D33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2C7F-5A3E-4A0C-8808-1BCA0FBB8D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437-046D-4620-8A4D-DCD42DE0D33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2C7F-5A3E-4A0C-8808-1BCA0FBB8D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437-046D-4620-8A4D-DCD42DE0D33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2C7F-5A3E-4A0C-8808-1BCA0FBB8D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437-046D-4620-8A4D-DCD42DE0D33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2C7F-5A3E-4A0C-8808-1BCA0FBB8D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437-046D-4620-8A4D-DCD42DE0D33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2C7F-5A3E-4A0C-8808-1BCA0FBB8D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5437-046D-4620-8A4D-DCD42DE0D33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2C7F-5A3E-4A0C-8808-1BCA0FBB8D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65437-046D-4620-8A4D-DCD42DE0D33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E2C7F-5A3E-4A0C-8808-1BCA0FBB8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 Didst Leave Thy Thron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ou Didst Leave Thy Throne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533400"/>
            <a:ext cx="5867400" cy="5334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 Binayaan mo an trono </a:t>
            </a:r>
            <a:r>
              <a:rPr lang="it-IT" b="1" dirty="0" smtClean="0">
                <a:solidFill>
                  <a:schemeClr val="bg1"/>
                </a:solidFill>
              </a:rPr>
              <a:t>mo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057400"/>
            <a:ext cx="8153400" cy="4572000"/>
          </a:xfrm>
        </p:spPr>
        <p:txBody>
          <a:bodyPr numCol="2">
            <a:noAutofit/>
          </a:bodyPr>
          <a:lstStyle/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Binayaan mo an trono Mong mahal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Dahel sako naghilig Ka;</a:t>
            </a: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Kundi daing nagtao Simong erokan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Kan  </a:t>
            </a:r>
            <a:r>
              <a:rPr lang="en-US" sz="1800" b="1" dirty="0" err="1" smtClean="0">
                <a:solidFill>
                  <a:schemeClr val="bg1"/>
                </a:solidFill>
              </a:rPr>
              <a:t>ika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mamomundag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Madiya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Jesus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puso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Ta may </a:t>
            </a:r>
            <a:r>
              <a:rPr lang="en-US" sz="1800" b="1" dirty="0" err="1" smtClean="0">
                <a:solidFill>
                  <a:schemeClr val="bg1"/>
                </a:solidFill>
              </a:rPr>
              <a:t>lugar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manongod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Simo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An </a:t>
            </a:r>
            <a:r>
              <a:rPr lang="en-US" sz="1800" b="1" dirty="0" err="1" smtClean="0">
                <a:solidFill>
                  <a:schemeClr val="bg1"/>
                </a:solidFill>
              </a:rPr>
              <a:t>mga</a:t>
            </a:r>
            <a:r>
              <a:rPr lang="en-US" sz="1800" b="1" dirty="0" smtClean="0">
                <a:solidFill>
                  <a:schemeClr val="bg1"/>
                </a:solidFill>
              </a:rPr>
              <a:t> amid may  </a:t>
            </a:r>
            <a:r>
              <a:rPr lang="en-US" sz="1800" b="1" dirty="0" err="1" smtClean="0">
                <a:solidFill>
                  <a:schemeClr val="bg1"/>
                </a:solidFill>
              </a:rPr>
              <a:t>eneerokan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An </a:t>
            </a:r>
            <a:r>
              <a:rPr lang="en-US" sz="1800" b="1" dirty="0" err="1" smtClean="0">
                <a:solidFill>
                  <a:schemeClr val="bg1"/>
                </a:solidFill>
              </a:rPr>
              <a:t>mga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gamgam</a:t>
            </a:r>
            <a:r>
              <a:rPr lang="en-US" sz="1800" b="1" dirty="0" smtClean="0">
                <a:solidFill>
                  <a:schemeClr val="bg1"/>
                </a:solidFill>
              </a:rPr>
              <a:t> siring man;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Kundi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ika</a:t>
            </a:r>
            <a:r>
              <a:rPr lang="en-US" sz="1800" b="1" dirty="0" smtClean="0">
                <a:solidFill>
                  <a:schemeClr val="bg1"/>
                </a:solidFill>
              </a:rPr>
              <a:t> Aki </a:t>
            </a:r>
            <a:r>
              <a:rPr lang="en-US" sz="1800" b="1" dirty="0" err="1" smtClean="0">
                <a:solidFill>
                  <a:schemeClr val="bg1"/>
                </a:solidFill>
              </a:rPr>
              <a:t>nin</a:t>
            </a:r>
            <a:r>
              <a:rPr lang="en-US" sz="1800" b="1" dirty="0" smtClean="0">
                <a:solidFill>
                  <a:schemeClr val="bg1"/>
                </a:solidFill>
              </a:rPr>
              <a:t> Dios </a:t>
            </a:r>
            <a:r>
              <a:rPr lang="en-US" sz="1800" b="1" dirty="0" err="1" smtClean="0">
                <a:solidFill>
                  <a:schemeClr val="bg1"/>
                </a:solidFill>
              </a:rPr>
              <a:t>mahal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Di </a:t>
            </a:r>
            <a:r>
              <a:rPr lang="en-US" sz="1800" b="1" dirty="0" err="1" smtClean="0">
                <a:solidFill>
                  <a:schemeClr val="bg1"/>
                </a:solidFill>
              </a:rPr>
              <a:t>nanggad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tinawan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lugar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Kaya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madiya</a:t>
            </a:r>
            <a:r>
              <a:rPr lang="en-US" sz="1800" b="1" dirty="0" smtClean="0">
                <a:solidFill>
                  <a:schemeClr val="bg1"/>
                </a:solidFill>
              </a:rPr>
              <a:t> ka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Jesus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Omerok</a:t>
            </a:r>
            <a:r>
              <a:rPr lang="en-US" sz="1800" b="1" dirty="0" smtClean="0">
                <a:solidFill>
                  <a:schemeClr val="bg1"/>
                </a:solidFill>
              </a:rPr>
              <a:t> Ka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puso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Jesus, </a:t>
            </a:r>
            <a:r>
              <a:rPr lang="en-US" sz="1800" b="1" dirty="0" err="1" smtClean="0">
                <a:solidFill>
                  <a:schemeClr val="bg1"/>
                </a:solidFill>
              </a:rPr>
              <a:t>naghilig</a:t>
            </a:r>
            <a:r>
              <a:rPr lang="en-US" sz="1800" b="1" dirty="0" smtClean="0">
                <a:solidFill>
                  <a:schemeClr val="bg1"/>
                </a:solidFill>
              </a:rPr>
              <a:t> Kang  </a:t>
            </a:r>
            <a:r>
              <a:rPr lang="en-US" sz="1800" b="1" dirty="0" err="1" smtClean="0">
                <a:solidFill>
                  <a:schemeClr val="bg1"/>
                </a:solidFill>
              </a:rPr>
              <a:t>magtaong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buhay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Sa </a:t>
            </a:r>
            <a:r>
              <a:rPr lang="en-US" sz="1800" b="1" dirty="0" err="1" smtClean="0">
                <a:solidFill>
                  <a:schemeClr val="bg1"/>
                </a:solidFill>
              </a:rPr>
              <a:t>garadan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kasalan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Kundi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nadatngan</a:t>
            </a:r>
            <a:r>
              <a:rPr lang="en-US" sz="1800" b="1" dirty="0" smtClean="0">
                <a:solidFill>
                  <a:schemeClr val="bg1"/>
                </a:solidFill>
              </a:rPr>
              <a:t> Mo </a:t>
            </a:r>
            <a:r>
              <a:rPr lang="en-US" sz="1800" b="1" dirty="0" err="1" smtClean="0">
                <a:solidFill>
                  <a:schemeClr val="bg1"/>
                </a:solidFill>
              </a:rPr>
              <a:t>pag-olog-olog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Na </a:t>
            </a:r>
            <a:r>
              <a:rPr lang="en-US" sz="1800" b="1" dirty="0" err="1" smtClean="0">
                <a:solidFill>
                  <a:schemeClr val="bg1"/>
                </a:solidFill>
              </a:rPr>
              <a:t>pinako</a:t>
            </a:r>
            <a:r>
              <a:rPr lang="en-US" sz="1800" b="1" dirty="0" smtClean="0">
                <a:solidFill>
                  <a:schemeClr val="bg1"/>
                </a:solidFill>
              </a:rPr>
              <a:t> Ka pa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 Cruz.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Kaya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Cristo 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sako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madiya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Sa </a:t>
            </a:r>
            <a:r>
              <a:rPr lang="en-US" sz="1800" b="1" dirty="0" err="1" smtClean="0">
                <a:solidFill>
                  <a:schemeClr val="bg1"/>
                </a:solidFill>
              </a:rPr>
              <a:t>puso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omerok</a:t>
            </a:r>
            <a:r>
              <a:rPr lang="en-US" sz="1800" b="1" dirty="0" smtClean="0">
                <a:solidFill>
                  <a:schemeClr val="bg1"/>
                </a:solidFill>
              </a:rPr>
              <a:t> Ka.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Kun </a:t>
            </a:r>
            <a:r>
              <a:rPr lang="en-US" sz="1800" b="1" dirty="0" err="1" smtClean="0">
                <a:solidFill>
                  <a:schemeClr val="bg1"/>
                </a:solidFill>
              </a:rPr>
              <a:t>ika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magbalik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kinaban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Na </a:t>
            </a:r>
            <a:r>
              <a:rPr lang="en-US" sz="1800" b="1" dirty="0" err="1" smtClean="0">
                <a:solidFill>
                  <a:schemeClr val="bg1"/>
                </a:solidFill>
              </a:rPr>
              <a:t>panong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kapangganahan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Apoda</a:t>
            </a:r>
            <a:r>
              <a:rPr lang="en-US" sz="1800" b="1" dirty="0" smtClean="0">
                <a:solidFill>
                  <a:schemeClr val="bg1"/>
                </a:solidFill>
              </a:rPr>
              <a:t> man </a:t>
            </a:r>
            <a:r>
              <a:rPr lang="en-US" sz="1800" b="1" dirty="0" err="1" smtClean="0">
                <a:solidFill>
                  <a:schemeClr val="bg1"/>
                </a:solidFill>
              </a:rPr>
              <a:t>akong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omiba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Simo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Pasiring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kataed</a:t>
            </a:r>
            <a:r>
              <a:rPr lang="en-US" sz="1800" b="1" dirty="0" smtClean="0">
                <a:solidFill>
                  <a:schemeClr val="bg1"/>
                </a:solidFill>
              </a:rPr>
              <a:t> Mo.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Dangan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mapapano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ogma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An </a:t>
            </a:r>
            <a:r>
              <a:rPr lang="en-US" sz="1800" b="1" dirty="0" err="1" smtClean="0">
                <a:solidFill>
                  <a:schemeClr val="bg1"/>
                </a:solidFill>
              </a:rPr>
              <a:t>puso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Parakalda</a:t>
            </a:r>
            <a:r>
              <a:rPr lang="en-US" sz="1800" b="1" dirty="0" smtClean="0">
                <a:solidFill>
                  <a:schemeClr val="bg1"/>
                </a:solidFill>
              </a:rPr>
              <a:t>. Amen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135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Binayaan mo an trono mo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Binayaan mo ang trono mo TAGALOG</dc:title>
  <dc:creator>FRONT</dc:creator>
  <cp:lastModifiedBy>FRONT</cp:lastModifiedBy>
  <cp:revision>26</cp:revision>
  <dcterms:created xsi:type="dcterms:W3CDTF">2025-10-08T19:43:32Z</dcterms:created>
  <dcterms:modified xsi:type="dcterms:W3CDTF">2025-10-14T15:23:29Z</dcterms:modified>
</cp:coreProperties>
</file>