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9748-3CF0-459E-9723-B6EB0879FD2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0B24-3641-44C1-BE48-40DCB5798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9748-3CF0-459E-9723-B6EB0879FD2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0B24-3641-44C1-BE48-40DCB5798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9748-3CF0-459E-9723-B6EB0879FD2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0B24-3641-44C1-BE48-40DCB5798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9748-3CF0-459E-9723-B6EB0879FD2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0B24-3641-44C1-BE48-40DCB5798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9748-3CF0-459E-9723-B6EB0879FD2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0B24-3641-44C1-BE48-40DCB5798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9748-3CF0-459E-9723-B6EB0879FD2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0B24-3641-44C1-BE48-40DCB5798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9748-3CF0-459E-9723-B6EB0879FD2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0B24-3641-44C1-BE48-40DCB5798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9748-3CF0-459E-9723-B6EB0879FD2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0B24-3641-44C1-BE48-40DCB5798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9748-3CF0-459E-9723-B6EB0879FD2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0B24-3641-44C1-BE48-40DCB5798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9748-3CF0-459E-9723-B6EB0879FD2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0B24-3641-44C1-BE48-40DCB5798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9748-3CF0-459E-9723-B6EB0879FD2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00B24-3641-44C1-BE48-40DCB5798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9748-3CF0-459E-9723-B6EB0879FD2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00B24-3641-44C1-BE48-40DCB57983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rsinarlah,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399"/>
            <a:ext cx="4419600" cy="609601"/>
          </a:xfrm>
        </p:spPr>
        <p:txBody>
          <a:bodyPr>
            <a:noAutofit/>
          </a:bodyPr>
          <a:lstStyle/>
          <a:p>
            <a:r>
              <a:rPr lang="en-US" b="1" dirty="0" err="1"/>
              <a:t>Bersinarlah</a:t>
            </a:r>
            <a:r>
              <a:rPr lang="en-US" b="1" dirty="0"/>
              <a:t>, </a:t>
            </a:r>
            <a:r>
              <a:rPr lang="en-US" b="1" dirty="0" err="1" smtClean="0"/>
              <a:t>Yesus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90600"/>
            <a:ext cx="4114800" cy="3962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Tuhan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sinar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kasihMu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memancar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Didalam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kegelapan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bersinar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Yesus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t'rang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dunia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sinari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kami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Bebaskanlah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dengan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kebenaranMu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Sinarilah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sinarilah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Reff</a:t>
            </a:r>
            <a:r>
              <a:rPr lang="en-US" sz="1800" b="1" dirty="0" smtClean="0">
                <a:solidFill>
                  <a:srgbClr val="FF0000"/>
                </a:solidFill>
              </a:rPr>
              <a:t> 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Bersinarlah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cahya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kasihMu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negriku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Kobarkanlah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RohMu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dihati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Alirkanlah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berkat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Anugrah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kasihMu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Berfirmanlah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bersinarlah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Tuhan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kudatang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kehadiratMu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Masuk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kedalam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kemuliaanMu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Karena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darahMu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disucikan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Hapuskanlah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segala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kegelapan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Sinarilah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sinarilah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Bersinarlah, Yesus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Bersinarlah, Yesus indonesia</dc:title>
  <dc:creator>FRONT</dc:creator>
  <cp:lastModifiedBy>FRONT</cp:lastModifiedBy>
  <cp:revision>20</cp:revision>
  <dcterms:created xsi:type="dcterms:W3CDTF">2025-09-26T00:29:03Z</dcterms:created>
  <dcterms:modified xsi:type="dcterms:W3CDTF">2025-10-01T15:45:07Z</dcterms:modified>
</cp:coreProperties>
</file>