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97ECE-84F8-4DC7-BF5F-F194F0D17D26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305C-A363-4673-B3CF-B324BAAA64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 Úr Oly Csodála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4800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Úr</a:t>
            </a:r>
            <a:r>
              <a:rPr lang="en-US" b="1" dirty="0"/>
              <a:t> </a:t>
            </a:r>
            <a:r>
              <a:rPr lang="en-US" b="1" dirty="0" err="1"/>
              <a:t>Oly</a:t>
            </a:r>
            <a:r>
              <a:rPr lang="en-US" b="1" dirty="0"/>
              <a:t> </a:t>
            </a:r>
            <a:r>
              <a:rPr lang="en-US" b="1" dirty="0" err="1"/>
              <a:t>Csodálatos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3581400" cy="33528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Az Úr oly csodálatos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Nincs más, csak Ő mindenható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Hatalma örökké tart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 mi Istenünk az Úr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Dicsérd és magasztald Őt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Mert jó és örökkévaló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Oly szent és dicsőséges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 mi Istenünk, az Úr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Coda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 mi Istenünk, az Úr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 mi Istenünk, az Úr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 mi Istenünk, az </a:t>
            </a:r>
            <a:r>
              <a:rPr lang="hu-HU" sz="2000" b="1" dirty="0" smtClean="0">
                <a:solidFill>
                  <a:schemeClr val="tx1"/>
                </a:solidFill>
              </a:rPr>
              <a:t>Úr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 Úr Oly Csodálatos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Úr Oly Csodálatos  hungary</dc:title>
  <dc:creator>FRONT</dc:creator>
  <cp:lastModifiedBy>FRONT</cp:lastModifiedBy>
  <cp:revision>7</cp:revision>
  <dcterms:created xsi:type="dcterms:W3CDTF">2025-10-23T19:47:49Z</dcterms:created>
  <dcterms:modified xsi:type="dcterms:W3CDTF">2025-10-25T17:09:55Z</dcterms:modified>
</cp:coreProperties>
</file>