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37D5-47E0-4C5D-A858-F13109D7E02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8661-9B1C-41F2-8E18-54F518F8CE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Dios ay sobrang dak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04801"/>
            <a:ext cx="5867400" cy="685800"/>
          </a:xfrm>
        </p:spPr>
        <p:txBody>
          <a:bodyPr>
            <a:normAutofit fontScale="90000"/>
          </a:bodyPr>
          <a:lstStyle/>
          <a:p>
            <a:r>
              <a:rPr lang="es-ES" b="1" dirty="0" err="1" smtClean="0"/>
              <a:t>Ang</a:t>
            </a:r>
            <a:r>
              <a:rPr lang="es-ES" b="1" dirty="0" smtClean="0"/>
              <a:t> Dios ay </a:t>
            </a:r>
            <a:r>
              <a:rPr lang="es-ES" b="1" dirty="0" err="1" smtClean="0"/>
              <a:t>sobrang</a:t>
            </a:r>
            <a:r>
              <a:rPr lang="es-ES" b="1" dirty="0" smtClean="0"/>
              <a:t> </a:t>
            </a:r>
            <a:r>
              <a:rPr lang="es-ES" b="1" dirty="0" err="1" smtClean="0"/>
              <a:t>dakila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4953000" cy="22860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Ang</a:t>
            </a:r>
            <a:r>
              <a:rPr lang="en-US" b="1" dirty="0" smtClean="0">
                <a:solidFill>
                  <a:schemeClr val="tx1"/>
                </a:solidFill>
              </a:rPr>
              <a:t> Dios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ay </a:t>
            </a:r>
            <a:r>
              <a:rPr lang="es-ES" b="1" dirty="0" err="1" smtClean="0">
                <a:solidFill>
                  <a:schemeClr val="tx1"/>
                </a:solidFill>
              </a:rPr>
              <a:t>sobrang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dakila</a:t>
            </a:r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Sa </a:t>
            </a:r>
            <a:r>
              <a:rPr lang="en-US" b="1" dirty="0" err="1" smtClean="0">
                <a:solidFill>
                  <a:schemeClr val="tx1"/>
                </a:solidFill>
              </a:rPr>
              <a:t>kanyang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mga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Nilikha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Lahat</a:t>
            </a:r>
            <a:r>
              <a:rPr lang="en-US" b="1" dirty="0" smtClean="0">
                <a:solidFill>
                  <a:schemeClr val="tx1"/>
                </a:solidFill>
              </a:rPr>
              <a:t> ay </a:t>
            </a:r>
            <a:r>
              <a:rPr lang="en-US" b="1" dirty="0" err="1" smtClean="0">
                <a:solidFill>
                  <a:schemeClr val="tx1"/>
                </a:solidFill>
              </a:rPr>
              <a:t>yuyuko</a:t>
            </a:r>
            <a:r>
              <a:rPr lang="en-US" b="1" dirty="0" smtClean="0">
                <a:solidFill>
                  <a:schemeClr val="tx1"/>
                </a:solidFill>
              </a:rPr>
              <a:t> at </a:t>
            </a:r>
            <a:r>
              <a:rPr lang="en-US" b="1" dirty="0" err="1" smtClean="0">
                <a:solidFill>
                  <a:schemeClr val="tx1"/>
                </a:solidFill>
              </a:rPr>
              <a:t>sasamba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Dios ay sobrang dakila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Dios ay sobrang dakila tagalog</dc:title>
  <dc:creator>FRONT</dc:creator>
  <cp:lastModifiedBy>FRONT</cp:lastModifiedBy>
  <cp:revision>9</cp:revision>
  <dcterms:created xsi:type="dcterms:W3CDTF">2025-10-23T19:37:47Z</dcterms:created>
  <dcterms:modified xsi:type="dcterms:W3CDTF">2025-10-30T15:38:18Z</dcterms:modified>
</cp:coreProperties>
</file>