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0CF3B-1D1B-49E8-9DBF-721499AB489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C8C0B-02B6-4D1C-944C-EF7B87DB16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o ang Diyos nagbibigay Sa 'yo 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Ako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Diyos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nagbibigay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smtClean="0"/>
              <a:t>Sa '</a:t>
            </a:r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3200400" cy="3276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Diyos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nagbibigay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 '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kagalingan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wika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gagaling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kagalingan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Diyos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nagbibigay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 ‘kin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kagalingan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wika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gagaling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kagalingan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46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Ako ang Diyos nagbibigay Sa 'yo ng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Ikaw ang Dios Nagbibigay Kagalingan tagalog</dc:title>
  <dc:creator>FRONT</dc:creator>
  <cp:lastModifiedBy>FRONT</cp:lastModifiedBy>
  <cp:revision>18</cp:revision>
  <dcterms:created xsi:type="dcterms:W3CDTF">2025-10-15T19:29:19Z</dcterms:created>
  <dcterms:modified xsi:type="dcterms:W3CDTF">2025-10-20T15:21:42Z</dcterms:modified>
</cp:coreProperties>
</file>