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D485A-D433-48E3-B26C-8461FAAE46D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0A4BC-2016-421A-B221-B935F9D987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D485A-D433-48E3-B26C-8461FAAE46D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0A4BC-2016-421A-B221-B935F9D987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D485A-D433-48E3-B26C-8461FAAE46D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0A4BC-2016-421A-B221-B935F9D987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D485A-D433-48E3-B26C-8461FAAE46D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0A4BC-2016-421A-B221-B935F9D987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D485A-D433-48E3-B26C-8461FAAE46D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0A4BC-2016-421A-B221-B935F9D987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D485A-D433-48E3-B26C-8461FAAE46D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0A4BC-2016-421A-B221-B935F9D987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D485A-D433-48E3-B26C-8461FAAE46D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0A4BC-2016-421A-B221-B935F9D987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D485A-D433-48E3-B26C-8461FAAE46D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0A4BC-2016-421A-B221-B935F9D987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D485A-D433-48E3-B26C-8461FAAE46D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0A4BC-2016-421A-B221-B935F9D987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D485A-D433-48E3-B26C-8461FAAE46D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0A4BC-2016-421A-B221-B935F9D987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D485A-D433-48E3-B26C-8461FAAE46D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0A4BC-2016-421A-B221-B935F9D987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DD485A-D433-48E3-B26C-8461FAAE46D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50A4BC-2016-421A-B221-B935F9D987D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h the deep, deep love of Jesus.pn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오 깊고도 깊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9400" y="304800"/>
            <a:ext cx="3505200" cy="457200"/>
          </a:xfrm>
        </p:spPr>
        <p:txBody>
          <a:bodyPr>
            <a:normAutofit fontScale="90000"/>
          </a:bodyPr>
          <a:lstStyle/>
          <a:p>
            <a:r>
              <a:rPr lang="ko-KR" altLang="en-US" b="1" dirty="0"/>
              <a:t>오 깊고도 </a:t>
            </a:r>
            <a:r>
              <a:rPr lang="ko-KR" altLang="en-US" b="1" dirty="0" smtClean="0"/>
              <a:t>깊은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000" y="1447800"/>
            <a:ext cx="5410200" cy="4191000"/>
          </a:xfrm>
        </p:spPr>
        <p:txBody>
          <a:bodyPr>
            <a:noAutofit/>
          </a:bodyPr>
          <a:lstStyle/>
          <a:p>
            <a:pPr algn="l"/>
            <a:r>
              <a:rPr lang="en-US" altLang="ko-KR" sz="1600" b="1" dirty="0" smtClean="0">
                <a:solidFill>
                  <a:schemeClr val="tx1"/>
                </a:solidFill>
              </a:rPr>
              <a:t>1.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오 깊고도 깊은 주 예수님 사랑 감당할 수 없는 큰 사랑</a:t>
            </a: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광활한 대양 넘쳐흐르는 은혜 나를 풍성히 채우네</a:t>
            </a: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날 채우신 사랑 날 세우신 은혜 날 둘러 감싸 안으시네</a:t>
            </a: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저 하늘에 있는 내 본향 그곳 영원한 안식으로 이끄네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.</a:t>
            </a:r>
            <a:endParaRPr lang="ko-KR" alt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l"/>
            <a:endParaRPr lang="ko-KR" alt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600" b="1" dirty="0" smtClean="0">
                <a:solidFill>
                  <a:schemeClr val="tx1"/>
                </a:solidFill>
              </a:rPr>
              <a:t>2.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오 깊고도 깊은 주 예수님 사랑 온 세상 울려 퍼지네</a:t>
            </a: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영원한 사랑 변치 않은 사랑 그 사랑 영원하도다</a:t>
            </a: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날 돌보신 사랑 날 지키신 은혜 이 세상 끝까지 이끄시네</a:t>
            </a: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저 하늘에 있는 주님의 보좌 날 중보하시네 지키네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.</a:t>
            </a:r>
            <a:endParaRPr lang="ko-KR" alt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l"/>
            <a:endParaRPr lang="ko-KR" alt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600" b="1" dirty="0" smtClean="0">
                <a:solidFill>
                  <a:schemeClr val="tx1"/>
                </a:solidFill>
              </a:rPr>
              <a:t>3.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오 깊고도 깊은 주 예수님 사랑 그 누구도 흉내 낼 수 없네</a:t>
            </a: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광활한 축복 따스한 안식 그 평안 내게 있도다</a:t>
            </a: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주 깊으신 사랑 주 넓으신 은혜 저 하늘들보다 높으시네</a:t>
            </a: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주 사랑으로 날 부르실 그날 영광의 보좌로 나가리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.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122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오 깊고도 깊은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오 깊고도 깊은</dc:title>
  <dc:creator>FRONT</dc:creator>
  <cp:lastModifiedBy>FRONT</cp:lastModifiedBy>
  <cp:revision>6</cp:revision>
  <dcterms:created xsi:type="dcterms:W3CDTF">2025-09-20T19:07:48Z</dcterms:created>
  <dcterms:modified xsi:type="dcterms:W3CDTF">2025-09-23T16:00:50Z</dcterms:modified>
</cp:coreProperties>
</file>