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6A43-1F8C-4D06-A025-B3407B1BC606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EF317-8370-4A07-9EA7-876A83355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6A43-1F8C-4D06-A025-B3407B1BC606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EF317-8370-4A07-9EA7-876A83355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6A43-1F8C-4D06-A025-B3407B1BC606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EF317-8370-4A07-9EA7-876A83355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6A43-1F8C-4D06-A025-B3407B1BC606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EF317-8370-4A07-9EA7-876A83355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6A43-1F8C-4D06-A025-B3407B1BC606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EF317-8370-4A07-9EA7-876A83355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6A43-1F8C-4D06-A025-B3407B1BC606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EF317-8370-4A07-9EA7-876A83355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6A43-1F8C-4D06-A025-B3407B1BC606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EF317-8370-4A07-9EA7-876A83355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6A43-1F8C-4D06-A025-B3407B1BC606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EF317-8370-4A07-9EA7-876A83355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6A43-1F8C-4D06-A025-B3407B1BC606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EF317-8370-4A07-9EA7-876A83355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6A43-1F8C-4D06-A025-B3407B1BC606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EF317-8370-4A07-9EA7-876A83355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F6A43-1F8C-4D06-A025-B3407B1BC606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EF317-8370-4A07-9EA7-876A83355B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F6A43-1F8C-4D06-A025-B3407B1BC606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EF317-8370-4A07-9EA7-876A83355B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Things Bright And Beautiful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萬有清新多美麗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52400"/>
            <a:ext cx="4038600" cy="304800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CN" altLang="en-US" b="1" dirty="0" smtClean="0"/>
              <a:t> </a:t>
            </a: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zh-TW" altLang="en-US" b="1" dirty="0" smtClean="0"/>
              <a:t> 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 </a:t>
            </a:r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ko-KR" altLang="en-US" b="1" dirty="0" smtClean="0"/>
              <a:t> </a:t>
            </a:r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zh-TW" altLang="en-US" b="1" dirty="0" smtClean="0">
                <a:solidFill>
                  <a:schemeClr val="bg1"/>
                </a:solidFill>
              </a:rPr>
              <a:t>萬有清新多美麗</a:t>
            </a:r>
            <a:br>
              <a:rPr lang="zh-TW" altLang="en-US" b="1" dirty="0" smtClean="0">
                <a:solidFill>
                  <a:schemeClr val="bg1"/>
                </a:solidFill>
              </a:rPr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zh-TW" altLang="en-US" b="1" dirty="0" smtClean="0"/>
              <a:t/>
            </a:r>
            <a:br>
              <a:rPr lang="zh-TW" altLang="en-US" b="1" dirty="0" smtClean="0"/>
            </a:br>
            <a:r>
              <a:rPr lang="zh-CN" altLang="en-US" b="1" dirty="0" smtClean="0"/>
              <a:t/>
            </a:r>
            <a:br>
              <a:rPr lang="zh-CN" altLang="en-US" b="1" dirty="0" smtClean="0"/>
            </a:br>
            <a:r>
              <a:rPr lang="zh-TW" altLang="en-US" b="1" dirty="0">
                <a:solidFill>
                  <a:schemeClr val="bg1"/>
                </a:solidFill>
              </a:rPr>
              <a:t/>
            </a:r>
            <a:br>
              <a:rPr lang="zh-TW" alt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990600"/>
            <a:ext cx="3276600" cy="3429000"/>
          </a:xfrm>
        </p:spPr>
        <p:txBody>
          <a:bodyPr>
            <a:noAutofit/>
          </a:bodyPr>
          <a:lstStyle/>
          <a:p>
            <a:pPr algn="l"/>
            <a:r>
              <a:rPr lang="en-US" altLang="ko-KR" sz="1600" b="1" dirty="0" smtClean="0">
                <a:solidFill>
                  <a:srgbClr val="FF0000"/>
                </a:solidFill>
              </a:rPr>
              <a:t>1. 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萬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有清新多美麗  造物大小不一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上帝創造各種類  顯出奇妙智慧</a:t>
            </a:r>
          </a:p>
          <a:p>
            <a:pPr algn="l"/>
            <a:endParaRPr lang="zh-TW" alt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bg1"/>
                </a:solidFill>
              </a:rPr>
              <a:t>2. 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春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天溫暖出太陽  秋天徐風清涼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園中果實今熟成  感謝主恩豐盛</a:t>
            </a:r>
          </a:p>
          <a:p>
            <a:pPr algn="l"/>
            <a:endParaRPr lang="zh-TW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bg1"/>
                </a:solidFill>
              </a:rPr>
              <a:t>3. 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朵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朵盛開小花蕊 主賜艷麗彩繪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小鳥輕鳴聲嘹亮 主造雙翼飛翔</a:t>
            </a:r>
          </a:p>
          <a:p>
            <a:pPr algn="l"/>
            <a:endParaRPr lang="zh-TW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bg1"/>
                </a:solidFill>
              </a:rPr>
              <a:t>4. 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主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賜眼目觀四方 善用嘴唇歌唱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上帝大能當傳揚 所造不同凡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響</a:t>
            </a:r>
            <a:endParaRPr lang="en-US" altLang="zh-TW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1658</TotalTime>
  <Words>112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      萬有清新多美麗   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一切光明美麗物 </dc:title>
  <dc:creator>FRONT</dc:creator>
  <cp:lastModifiedBy>FRONT</cp:lastModifiedBy>
  <cp:revision>15</cp:revision>
  <dcterms:created xsi:type="dcterms:W3CDTF">2025-09-06T01:46:25Z</dcterms:created>
  <dcterms:modified xsi:type="dcterms:W3CDTF">2025-09-15T22:04:49Z</dcterms:modified>
</cp:coreProperties>
</file>