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74D69-9833-4CBB-BBFB-13627A9742B2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E77F-3E9F-4BA7-9860-638F699E6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移りゆく時の間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移り</a:t>
            </a:r>
            <a:r>
              <a:rPr lang="ja-JP" altLang="en-US" b="1"/>
              <a:t>ゆく時の間</a:t>
            </a:r>
            <a:r>
              <a:rPr lang="ja-JP" altLang="en-US" b="1" smtClean="0"/>
              <a:t>も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8458200" cy="5410200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1. </a:t>
            </a:r>
            <a:r>
              <a:rPr lang="ja-JP" altLang="en-US" sz="1600" b="1" smtClean="0">
                <a:solidFill>
                  <a:schemeClr val="tx1"/>
                </a:solidFill>
              </a:rPr>
              <a:t>移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うつ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りゆく時の間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ま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も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悩みに勝つ力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父より受けしわれは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心に恐れなし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愛に満てる御神は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恵みを日々　与え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悩み苦しむ時も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憩いと安き賜う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2.</a:t>
            </a:r>
            <a:r>
              <a:rPr lang="ja-JP" altLang="en-US" sz="1600" b="1" smtClean="0">
                <a:solidFill>
                  <a:schemeClr val="tx1"/>
                </a:solidFill>
              </a:rPr>
              <a:t>日々　主はそばに在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い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まし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わが身を憐れみて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全ての重荷を負い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慰め助け給う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「力は日ごとに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汝が求めにしたがいて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増し加わらん」と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主はわれに誓い給う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3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r>
              <a:rPr lang="ja-JP" altLang="en-US" sz="1600" b="1" smtClean="0">
                <a:solidFill>
                  <a:schemeClr val="tx1"/>
                </a:solidFill>
              </a:rPr>
              <a:t>悩み激しき時も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主の約束　頼み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安けく過ぎゆくため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主よ　御言葉　賜え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疲れし時に助け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御手にすがるわれを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常に導き給え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御国に入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い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る日まで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移りゆく時の間も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移りゆく時の間も  </dc:title>
  <dc:creator>FRONT</dc:creator>
  <cp:lastModifiedBy>FRONT</cp:lastModifiedBy>
  <cp:revision>6</cp:revision>
  <dcterms:created xsi:type="dcterms:W3CDTF">2025-09-16T21:27:00Z</dcterms:created>
  <dcterms:modified xsi:type="dcterms:W3CDTF">2025-09-18T14:25:53Z</dcterms:modified>
</cp:coreProperties>
</file>