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77" d="100"/>
          <a:sy n="77" d="100"/>
        </p:scale>
        <p:origin x="-3438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6372-A6BD-4289-8DF2-43760BC0663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99F3-4986-41F0-B395-09B3FADE54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每一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868" y="142852"/>
            <a:ext cx="2000264" cy="57150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每一天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1214422"/>
            <a:ext cx="6143668" cy="5400600"/>
          </a:xfrm>
        </p:spPr>
        <p:txBody>
          <a:bodyPr>
            <a:noAutofit/>
          </a:bodyPr>
          <a:lstStyle/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每一天所渡過的每一刻， 我得著能力勝過試探；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我依靠天父周詳的供應， 我不用再恐慌與掛念。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祂的心極仁慈無可測度， 祂每天都有最好安排，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不論憂或喜祂慈愛顯明， 勞苦中祂賜安泰。 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每一天主自己與我相親， 每時刻賜下格外憐恤；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我掛慮主願安慰與擔當， 祂的名為策士與權能。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祂保護祂的兒女如珍寶， 祂熱心必要成全這事；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你日子如何力量也如何， 這是祂向我應許。 </a:t>
            </a: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/>
                </a:solidFill>
              </a:rPr>
              <a:t>3. 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幫助我當我在困難危急， 讓我全心信靠祢應許；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讓我享受祢安慰的甜蜜， 教導我祢神聖的話語。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幫助我當困苦艱難來臨， 牽著我就像慈父的手， 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    每一天每一刻飛逝無影， 引導我進應許之地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。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263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每一天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每一天</dc:title>
  <dc:creator>mary</dc:creator>
  <cp:lastModifiedBy>FRONT</cp:lastModifiedBy>
  <cp:revision>9</cp:revision>
  <dcterms:created xsi:type="dcterms:W3CDTF">2018-02-10T15:44:39Z</dcterms:created>
  <dcterms:modified xsi:type="dcterms:W3CDTF">2025-09-18T15:02:57Z</dcterms:modified>
</cp:coreProperties>
</file>