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9" autoAdjust="0"/>
    <p:restoredTop sz="94769" autoAdjust="0"/>
  </p:normalViewPr>
  <p:slideViewPr>
    <p:cSldViewPr>
      <p:cViewPr varScale="1">
        <p:scale>
          <a:sx n="106" d="100"/>
          <a:sy n="106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AE76-8E50-4DBB-A06A-8F00A679B6FF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3AE76-8E50-4DBB-A06A-8F00A679B6FF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1BF8B-A93D-4F59-B3DA-5518FE52C9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おお主イエスの深い愛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5594394" cy="500066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 おお主イエスの深い愛よ</a:t>
            </a:r>
            <a:br>
              <a:rPr lang="ja-JP" altLang="en-US" b="1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068" y="1285860"/>
            <a:ext cx="8143932" cy="5214998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．ああ、主イエスの  深い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愛よ ！</a:t>
            </a: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計り知れな い  無償</a:t>
            </a:r>
            <a:r>
              <a:rPr lang="ja-JP" altLang="en-US" sz="1600" b="1" smtClean="0">
                <a:solidFill>
                  <a:schemeClr val="tx1"/>
                </a:solidFill>
              </a:rPr>
              <a:t>の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  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この诲のように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取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り囲む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が上に   満ちている。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が下に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がすべてに、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主イエスの愛が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流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れてる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へ導き  御国に向かう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天の栄光の   休息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へ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ああ、主イエスの  深い愛よ   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全地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よ主の御名 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誉</a:t>
            </a:r>
            <a:r>
              <a:rPr lang="ja-JP" altLang="en-US" sz="1600" b="1" smtClean="0">
                <a:solidFill>
                  <a:schemeClr val="tx1"/>
                </a:solidFill>
              </a:rPr>
              <a:t>ぬ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讃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えよ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いかな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る愛ぞ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愮る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1600" b="1" smtClean="0">
                <a:solidFill>
                  <a:schemeClr val="tx1"/>
                </a:solidFill>
              </a:rPr>
              <a:t>ぬ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ぞ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変わ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ることの   な い愛ぞ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主は愛する   すべての人</a:t>
            </a:r>
            <a:r>
              <a:rPr lang="ja-JP" altLang="en-US" sz="1600" b="1" smtClean="0">
                <a:solidFill>
                  <a:schemeClr val="tx1"/>
                </a:solidFill>
              </a:rPr>
              <a:t>を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招く</a:t>
            </a:r>
            <a:r>
              <a:rPr lang="ja-JP" altLang="en-US" sz="1600" b="1" smtClean="0">
                <a:solidFill>
                  <a:schemeClr val="tx1"/>
                </a:solidFill>
              </a:rPr>
              <a:t>たぬ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 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死なれ</a:t>
            </a:r>
            <a:r>
              <a:rPr lang="ja-JP" altLang="en-US" sz="1600" b="1" smtClean="0">
                <a:solidFill>
                  <a:schemeClr val="tx1"/>
                </a:solidFill>
              </a:rPr>
              <a:t>た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と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りなしは  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らの</a:t>
            </a:r>
            <a:r>
              <a:rPr lang="ja-JP" altLang="en-US" sz="1600" b="1" smtClean="0">
                <a:solidFill>
                  <a:schemeClr val="tx1"/>
                </a:solidFill>
              </a:rPr>
              <a:t>たぬ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</a:t>
            </a:r>
            <a:r>
              <a:rPr lang="ja-JP" altLang="en-US" sz="1600" b="1" smtClean="0">
                <a:solidFill>
                  <a:schemeClr val="tx1"/>
                </a:solidFill>
              </a:rPr>
              <a:t>も天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の御座で  </a:t>
            </a:r>
            <a:r>
              <a:rPr lang="ja-JP" altLang="en-US" sz="1600" b="1" smtClean="0">
                <a:solidFill>
                  <a:schemeClr val="tx1"/>
                </a:solidFill>
              </a:rPr>
              <a:t>見守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られ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​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．ああ、主イエスの  深い愛よ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べようのない  偉大な愛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葸みに</a:t>
            </a:r>
            <a:r>
              <a:rPr lang="ja-JP" altLang="en-US" sz="1600" b="1" smtClean="0">
                <a:solidFill>
                  <a:schemeClr val="tx1"/>
                </a:solidFill>
              </a:rPr>
              <a:t>満ちた   こ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ja-JP" altLang="en-US" sz="1600" b="1" smtClean="0">
                <a:solidFill>
                  <a:schemeClr val="tx1"/>
                </a:solidFill>
              </a:rPr>
              <a:t>海の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ように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甘く安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らかな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の御国よ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ああ、主イエスの  深い愛が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ja-JP" altLang="en-US" sz="1600" b="1" smtClean="0">
                <a:solidFill>
                  <a:schemeClr val="tx1"/>
                </a:solidFill>
              </a:rPr>
              <a:t>たぬ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備える   天の住</a:t>
            </a:r>
            <a:r>
              <a:rPr lang="ja-JP" altLang="en-US" sz="1600" b="1" smtClean="0">
                <a:solidFill>
                  <a:schemeClr val="tx1"/>
                </a:solidFill>
              </a:rPr>
              <a:t>ま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主の栄光へ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ja-JP" altLang="en-US" sz="1600" b="1" smtClean="0">
                <a:solidFill>
                  <a:schemeClr val="tx1"/>
                </a:solidFill>
              </a:rPr>
              <a:t>引き上げ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父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のみもとへ   迎える</a:t>
            </a:r>
            <a:r>
              <a:rPr lang="ja-JP" altLang="en-US" sz="1600" b="1" smtClean="0">
                <a:solidFill>
                  <a:schemeClr val="tx1"/>
                </a:solidFill>
              </a:rPr>
              <a:t>た</a:t>
            </a:r>
            <a:r>
              <a:rPr lang="ja-JP" altLang="en-US" sz="1600" b="1" smtClean="0">
                <a:solidFill>
                  <a:schemeClr val="tx1"/>
                </a:solidFill>
              </a:rPr>
              <a:t>ぬ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.</a:t>
            </a: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275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おお主イエスの深い愛よ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おお主イエスの深い愛よ</dc:title>
  <dc:creator>mary</dc:creator>
  <cp:lastModifiedBy>FRONT</cp:lastModifiedBy>
  <cp:revision>68</cp:revision>
  <dcterms:created xsi:type="dcterms:W3CDTF">2021-02-20T17:56:41Z</dcterms:created>
  <dcterms:modified xsi:type="dcterms:W3CDTF">2025-09-23T18:05:00Z</dcterms:modified>
</cp:coreProperties>
</file>