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231F-A750-4428-AC7A-356E5627BCA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0E4E4-94F5-412B-A97D-47D226E19A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nattu nenu vacche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172200" cy="457200"/>
          </a:xfrm>
        </p:spPr>
        <p:txBody>
          <a:bodyPr>
            <a:normAutofit fontScale="90000"/>
          </a:bodyPr>
          <a:lstStyle/>
          <a:p>
            <a:r>
              <a:rPr lang="te-IN" b="1" dirty="0"/>
              <a:t>ఉన్నట్టు నేను </a:t>
            </a:r>
            <a:r>
              <a:rPr lang="te-IN" b="1" dirty="0" smtClean="0"/>
              <a:t>వచ్చెదన్‌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829800" cy="5791200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1. ఉన్నట్టు నేను వచ్చెదన్ - పాపినైన నన్ పిల్వగన్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నీ నెత్రుచేత గడుగుమా - యో గొఱ్ఱెపిల్ల దేవుడా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2. ఉన్నట్టు నేను వచ్చెదన్ - నే నొప్పుకొందు దప్పులన్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నీ మాటలతో హరించుమా - యో గొఱ్ఱెపిల్ల దేవుడా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3. ఉన్నట్టు నేను వచ్చెదన్ - దుఃఖంబు బాధపర్చగన్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పాపంబు బాయ నీయొద్ద - యో గొఱ్ఱెపిల్ల దేవుడా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4. ఉన్నట్టు నేను - వచ్చెదన్ - కబోధినై నేనుండగన్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ఆత్మీయ దృష్టి నీయుమా - యో గొఱ్ఱెపిల్ల దేవుడా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5. ఉన్నట్టు నేను వచ్చెదన్ - నీ మాట నమ్మునట్టి నన్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మన్నించి చేర్చుకొనయా - యో గొఱ్ఱెపిల్ల దేవుడా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6. ఉన్నట్టు నేను వచ్చెదన్ - నీ ప్రేమ నన్ను పిల్వగన్</a:t>
            </a: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నీవాడనౌదు సర్వదా - యో గొఱ్ఱెపిల్ల </a:t>
            </a:r>
            <a:r>
              <a:rPr lang="te-IN" sz="1400" b="1" dirty="0" smtClean="0">
                <a:solidFill>
                  <a:schemeClr val="tx1"/>
                </a:solidFill>
              </a:rPr>
              <a:t>దేవుడా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te-IN" sz="14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/>
                </a:solidFill>
              </a:rPr>
              <a:t>1</a:t>
            </a:r>
            <a:r>
              <a:rPr lang="te-IN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paapinaina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pilvagan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Nee </a:t>
            </a:r>
            <a:r>
              <a:rPr lang="en-US" sz="1400" b="1" dirty="0" err="1" smtClean="0">
                <a:solidFill>
                  <a:schemeClr val="tx1"/>
                </a:solidFill>
              </a:rPr>
              <a:t>netrucheta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gaduguma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- ne </a:t>
            </a:r>
            <a:r>
              <a:rPr lang="en-US" sz="1400" b="1" dirty="0" err="1" smtClean="0">
                <a:solidFill>
                  <a:schemeClr val="tx1"/>
                </a:solidFill>
              </a:rPr>
              <a:t>noppukondu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dappulan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Nee </a:t>
            </a:r>
            <a:r>
              <a:rPr lang="en-US" sz="1400" b="1" dirty="0" err="1" smtClean="0">
                <a:solidFill>
                  <a:schemeClr val="tx1"/>
                </a:solidFill>
              </a:rPr>
              <a:t>maatala</a:t>
            </a:r>
            <a:r>
              <a:rPr lang="en-US" sz="1400" b="1" dirty="0" smtClean="0">
                <a:solidFill>
                  <a:schemeClr val="tx1"/>
                </a:solidFill>
              </a:rPr>
              <a:t> to </a:t>
            </a:r>
            <a:r>
              <a:rPr lang="en-US" sz="1400" b="1" dirty="0" err="1" smtClean="0">
                <a:solidFill>
                  <a:schemeClr val="tx1"/>
                </a:solidFill>
              </a:rPr>
              <a:t>harinchuma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duhkhamu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baadaparchagan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Paapambu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neeyodda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- </a:t>
            </a:r>
            <a:r>
              <a:rPr lang="en-US" sz="1400" b="1" dirty="0" err="1" smtClean="0">
                <a:solidFill>
                  <a:schemeClr val="tx1"/>
                </a:solidFill>
              </a:rPr>
              <a:t>kabodhinai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nenundagan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Atmiya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drishti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neeyuma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- nee </a:t>
            </a:r>
            <a:r>
              <a:rPr lang="en-US" sz="1400" b="1" dirty="0" err="1" smtClean="0">
                <a:solidFill>
                  <a:schemeClr val="tx1"/>
                </a:solidFill>
              </a:rPr>
              <a:t>maata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nammunatti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Manninchi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cherchukonaya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6. </a:t>
            </a:r>
            <a:r>
              <a:rPr lang="en-US" sz="1400" b="1" dirty="0" err="1" smtClean="0">
                <a:solidFill>
                  <a:schemeClr val="tx1"/>
                </a:solidFill>
              </a:rPr>
              <a:t>Unnattu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vacchedan</a:t>
            </a:r>
            <a:r>
              <a:rPr lang="en-US" sz="1400" b="1" dirty="0" smtClean="0">
                <a:solidFill>
                  <a:schemeClr val="tx1"/>
                </a:solidFill>
              </a:rPr>
              <a:t> - nee </a:t>
            </a:r>
            <a:r>
              <a:rPr lang="en-US" sz="1400" b="1" dirty="0" err="1" smtClean="0">
                <a:solidFill>
                  <a:schemeClr val="tx1"/>
                </a:solidFill>
              </a:rPr>
              <a:t>prema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nannu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pilvagan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Neevadanaudu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sarvada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gorrepilla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devuda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193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ఉన్నట్టు నేను వచ్చెదన్‌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ఉన్నట్టు నేను వచ్చెదన్‌ TEGULU</dc:title>
  <dc:creator>FRONT</dc:creator>
  <cp:lastModifiedBy>FRONT</cp:lastModifiedBy>
  <cp:revision>7</cp:revision>
  <dcterms:created xsi:type="dcterms:W3CDTF">2025-09-09T15:21:25Z</dcterms:created>
  <dcterms:modified xsi:type="dcterms:W3CDTF">2025-09-10T16:13:24Z</dcterms:modified>
</cp:coreProperties>
</file>