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CAA1-6C7B-4037-82FC-BBD6438862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0148-BB51-45A5-BB7E-DAF669063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CAA1-6C7B-4037-82FC-BBD6438862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0148-BB51-45A5-BB7E-DAF669063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CAA1-6C7B-4037-82FC-BBD6438862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0148-BB51-45A5-BB7E-DAF669063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CAA1-6C7B-4037-82FC-BBD6438862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0148-BB51-45A5-BB7E-DAF669063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CAA1-6C7B-4037-82FC-BBD6438862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0148-BB51-45A5-BB7E-DAF669063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CAA1-6C7B-4037-82FC-BBD6438862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0148-BB51-45A5-BB7E-DAF669063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CAA1-6C7B-4037-82FC-BBD6438862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0148-BB51-45A5-BB7E-DAF669063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CAA1-6C7B-4037-82FC-BBD6438862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0148-BB51-45A5-BB7E-DAF669063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CAA1-6C7B-4037-82FC-BBD6438862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0148-BB51-45A5-BB7E-DAF669063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CAA1-6C7B-4037-82FC-BBD6438862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0148-BB51-45A5-BB7E-DAF669063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CAA1-6C7B-4037-82FC-BBD6438862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0148-BB51-45A5-BB7E-DAF669063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FCAA1-6C7B-4037-82FC-BBD6438862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80148-BB51-45A5-BB7E-DAF669063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ఇమ్మానుయేలు రక్తమ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28599"/>
            <a:ext cx="5943600" cy="685801"/>
          </a:xfrm>
        </p:spPr>
        <p:txBody>
          <a:bodyPr>
            <a:normAutofit fontScale="90000"/>
          </a:bodyPr>
          <a:lstStyle/>
          <a:p>
            <a:r>
              <a:rPr lang="te-IN" b="1" dirty="0" smtClean="0"/>
              <a:t>ఇమ్మానుయేలు రక్తము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Emmanuyeluni</a:t>
            </a:r>
            <a:r>
              <a:rPr lang="en-US" b="1" dirty="0" smtClean="0"/>
              <a:t> </a:t>
            </a:r>
            <a:r>
              <a:rPr lang="en-US" b="1" dirty="0" err="1" smtClean="0"/>
              <a:t>rakthamu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295400"/>
            <a:ext cx="4800600" cy="3886200"/>
          </a:xfrm>
        </p:spPr>
        <p:txBody>
          <a:bodyPr numCol="1">
            <a:noAutofit/>
          </a:bodyPr>
          <a:lstStyle/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ఇమ్మానుయేలు రక్తము - ఇంపైన యూటగు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ఓ పాపి యందు మున్గుము - పాపంబు </a:t>
            </a:r>
            <a:r>
              <a:rPr lang="te-IN" sz="1600" b="1" dirty="0" smtClean="0">
                <a:solidFill>
                  <a:schemeClr val="tx1"/>
                </a:solidFill>
              </a:rPr>
              <a:t>పోవును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te-IN" sz="1600" b="1" dirty="0" smtClean="0">
                <a:solidFill>
                  <a:srgbClr val="FF0000"/>
                </a:solidFill>
              </a:rPr>
              <a:t>యేసుండు నాకు మారుగా - ఆ సిల్వ జావగా</a:t>
            </a:r>
          </a:p>
          <a:p>
            <a:pPr algn="l"/>
            <a:r>
              <a:rPr lang="te-IN" sz="1600" b="1" dirty="0" smtClean="0">
                <a:solidFill>
                  <a:srgbClr val="FF0000"/>
                </a:solidFill>
              </a:rPr>
              <a:t>శ్రీ యేసు రక్తమెప్పుడు - శ్రవించు </a:t>
            </a:r>
            <a:r>
              <a:rPr lang="te-IN" sz="1600" b="1" dirty="0" smtClean="0">
                <a:solidFill>
                  <a:srgbClr val="FF0000"/>
                </a:solidFill>
              </a:rPr>
              <a:t>నాకుగా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r>
              <a:rPr lang="te-IN" sz="1600" b="1" dirty="0" smtClean="0">
                <a:solidFill>
                  <a:srgbClr val="FF0000"/>
                </a:solidFill>
              </a:rPr>
              <a:t> </a:t>
            </a:r>
            <a:endParaRPr lang="te-IN" sz="1600" b="1" dirty="0" smtClean="0">
              <a:solidFill>
                <a:srgbClr val="FF0000"/>
              </a:solidFill>
            </a:endParaRPr>
          </a:p>
          <a:p>
            <a:pPr algn="l"/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ఆ యూట మున్గి దొంగయు - హా శుధ్ధుడాయెను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నేనట్టి పాపినిప్పుడు - నేనందు </a:t>
            </a:r>
            <a:r>
              <a:rPr lang="te-IN" sz="1600" b="1" dirty="0" smtClean="0">
                <a:solidFill>
                  <a:schemeClr val="tx1"/>
                </a:solidFill>
              </a:rPr>
              <a:t>మున్గుదున్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నీ </a:t>
            </a:r>
            <a:r>
              <a:rPr lang="te-IN" sz="1600" b="1" dirty="0" smtClean="0">
                <a:solidFill>
                  <a:schemeClr val="tx1"/>
                </a:solidFill>
              </a:rPr>
              <a:t>యొక్క పాపమట్టిదే - నిర్మూలమౌటకు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రక్షించు గొర్రెపిల్ల - నీ రక్తము </a:t>
            </a:r>
            <a:r>
              <a:rPr lang="te-IN" sz="1600" b="1" dirty="0" smtClean="0">
                <a:solidFill>
                  <a:schemeClr val="tx1"/>
                </a:solidFill>
              </a:rPr>
              <a:t>చాలును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r>
              <a:rPr lang="te-IN" sz="1600" b="1" dirty="0" smtClean="0">
                <a:solidFill>
                  <a:schemeClr val="tx1"/>
                </a:solidFill>
              </a:rPr>
              <a:t> </a:t>
            </a:r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నా నాధు రక్తమందున - నే నమ్మియుండినన్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నా దేవుని నిండు ప్రేమ - నేనందు </a:t>
            </a:r>
            <a:r>
              <a:rPr lang="te-IN" sz="1600" b="1" dirty="0" smtClean="0">
                <a:solidFill>
                  <a:schemeClr val="tx1"/>
                </a:solidFill>
              </a:rPr>
              <a:t>చూచేదన్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r>
              <a:rPr lang="te-IN" sz="1600" b="1" dirty="0" smtClean="0">
                <a:solidFill>
                  <a:schemeClr val="tx1"/>
                </a:solidFill>
              </a:rPr>
              <a:t> </a:t>
            </a:r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నా యాయుష్కాలమంతట - నా సంతసంబిదే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నా క్రీస్తుయొక్క రొమ్మునన్ - నా </a:t>
            </a:r>
            <a:r>
              <a:rPr lang="te-IN" sz="1600" b="1" dirty="0" smtClean="0">
                <a:solidFill>
                  <a:schemeClr val="tx1"/>
                </a:solidFill>
              </a:rPr>
              <a:t>గానమిదియే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ఇమ్మానుయేలు రక్తము  Emmanuyeluni rakthamu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ఇమ్మానుయేలు రక్తము  Telugu </dc:title>
  <dc:creator>FRONT</dc:creator>
  <cp:lastModifiedBy>FRONT</cp:lastModifiedBy>
  <cp:revision>6</cp:revision>
  <dcterms:created xsi:type="dcterms:W3CDTF">2025-01-08T21:00:28Z</dcterms:created>
  <dcterms:modified xsi:type="dcterms:W3CDTF">2025-09-02T01:10:09Z</dcterms:modified>
</cp:coreProperties>
</file>