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B745-C3BA-43BE-AEBD-4F72AC1F3DA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312AB-2C76-4699-B722-CC24F0F2FF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eervambul Maa Mee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852"/>
            <a:ext cx="9144000" cy="571503"/>
          </a:xfrm>
        </p:spPr>
        <p:txBody>
          <a:bodyPr>
            <a:noAutofit/>
          </a:bodyPr>
          <a:lstStyle/>
          <a:p>
            <a:r>
              <a:rPr lang="te-IN" sz="3000" b="1" dirty="0" smtClean="0"/>
              <a:t>ఆశీర్వాదంబుల్ మా మీద</a:t>
            </a:r>
            <a:r>
              <a:rPr lang="en-US" sz="3000" b="1" dirty="0" smtClean="0"/>
              <a:t>  </a:t>
            </a:r>
            <a:r>
              <a:rPr lang="en-US" sz="3000" b="1" dirty="0" err="1" smtClean="0"/>
              <a:t>Aseervambul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Maa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Meeda</a:t>
            </a:r>
            <a:r>
              <a:rPr lang="en-US" sz="3000" b="1" dirty="0" smtClean="0"/>
              <a:t> 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142984"/>
            <a:ext cx="7500990" cy="5143536"/>
          </a:xfrm>
        </p:spPr>
        <p:txBody>
          <a:bodyPr numCol="2">
            <a:noAutofit/>
          </a:bodyPr>
          <a:lstStyle/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ఆశీర్వాదంబుల్ మా మీద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వర్షింపజేయు మీశ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ఆశతో నమ్మి యున్నాము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నీ సత్య వాగ్దత్తము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te-IN" sz="1800" b="1" dirty="0" smtClean="0">
              <a:solidFill>
                <a:srgbClr val="FF0000"/>
              </a:solidFill>
            </a:endParaRP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ఇమ్మాహి మీద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క్రుమ్మరించుము దేవా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క్రమ్మర ప్రేమ వర్షంబున్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గ్రుమ్మరించుము దేవా</a:t>
            </a:r>
          </a:p>
          <a:p>
            <a:pPr algn="l"/>
            <a:endParaRPr lang="te-IN" sz="18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ఓ దేవా పంపింపవయ్యా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నీ దీవెన ధారలన్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మా దాహమెల్లను బాపు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మాధుర్యమౌ వర్షమున్    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మా మీద కురియించు మీశ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ప్రేమ ప్రవాహంబులన్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సమస్త దేశంబు మీద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క్షామంబు పోనట్లుగన్     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te-IN" sz="18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ఈనాడే వర్షింపు మీశ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నీ నిండు దీవెనలన్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నీ నామమందున వేడి</a:t>
            </a:r>
          </a:p>
          <a:p>
            <a:pPr algn="l"/>
            <a:r>
              <a:rPr lang="te-IN" sz="1800" b="1" dirty="0" smtClean="0">
                <a:solidFill>
                  <a:schemeClr val="tx1"/>
                </a:solidFill>
              </a:rPr>
              <a:t>సన్నుతి బ్రౌర్ధింతుము 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ఆశీర్వాదంబుల్ మా మీద  Aseervambul Maa Meeda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Aseervambul Maa Meeda telugu </dc:title>
  <dc:creator>mary</dc:creator>
  <cp:lastModifiedBy>FRONT</cp:lastModifiedBy>
  <cp:revision>9</cp:revision>
  <dcterms:created xsi:type="dcterms:W3CDTF">2019-02-21T22:58:27Z</dcterms:created>
  <dcterms:modified xsi:type="dcterms:W3CDTF">2025-09-26T15:03:47Z</dcterms:modified>
</cp:coreProperties>
</file>