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EF-82CB-4526-BDE7-07680A3C1CE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1CFAE-3808-44A3-9FE7-D003794A0B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Things Bright And Beautiful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ேர்த்தியானதனைத்த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467600" cy="304800"/>
          </a:xfrm>
        </p:spPr>
        <p:txBody>
          <a:bodyPr>
            <a:normAutofit fontScale="90000"/>
          </a:bodyPr>
          <a:lstStyle/>
          <a:p>
            <a:r>
              <a:rPr lang="ta-IN" b="1" dirty="0" smtClean="0">
                <a:solidFill>
                  <a:schemeClr val="bg1"/>
                </a:solidFill>
              </a:rPr>
              <a:t>நேர்த்தியானதனைத்தும்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85800"/>
            <a:ext cx="87630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நேர்த்தியானதனைத்தும்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சின்னம் பெரிதெல்லாம்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ஞானம், விந்தை ஆனதும்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கர்த்தாவின் படைப்பாம்.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பற்பல வர்ணத்தோடு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மலரும் புஷ்பமும்,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இனிமையாகப் பாடி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பறக்கும் பட்சியும்.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2. மேலோர், கீழானோரையும்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தத்தம் ஸ்திதியிலே,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அரணில், குடிசையில்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வசிக்கச் செய்தாரே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3. இலங்கும் அருவியும்,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மா நீல மலையும்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பொன் நிற உதயமும்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குளிர்ந்த மாலையும்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4. வசந்த காலத் தென்றல்,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பூங்கனித் தோட்டமும்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காலத்துக்கேற்ற மழை,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வெய்யோனின் காந்தியும்.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5. மரமடர்ந்த சோலை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பசும் புல் தரையும்,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தண்ணீர்மேல் தாமரைப்பூ,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மற்றெந்த வஸ்துவும்.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6. ஆம், சர்வவல்ல கர்த்தா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எல்லாம் நன்றாய்ச் செய்தார்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இதை நாம் பார்த்துப் போற்ற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நாவையும் சிஷ்டித்தார்.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நேர்த்தியானதனைத்தும்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நேர்த்தியானதனைத்தும் tamil</dc:title>
  <dc:creator>FRONT</dc:creator>
  <cp:lastModifiedBy>FRONT</cp:lastModifiedBy>
  <cp:revision>6</cp:revision>
  <dcterms:created xsi:type="dcterms:W3CDTF">2025-09-15T16:08:54Z</dcterms:created>
  <dcterms:modified xsi:type="dcterms:W3CDTF">2025-09-15T22:26:06Z</dcterms:modified>
</cp:coreProperties>
</file>