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56B67-873B-496E-8A37-18883C37239B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321B-609F-4F27-B8F3-6F7D3FFD84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56B67-873B-496E-8A37-18883C37239B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321B-609F-4F27-B8F3-6F7D3FFD84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56B67-873B-496E-8A37-18883C37239B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321B-609F-4F27-B8F3-6F7D3FFD84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56B67-873B-496E-8A37-18883C37239B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321B-609F-4F27-B8F3-6F7D3FFD84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56B67-873B-496E-8A37-18883C37239B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321B-609F-4F27-B8F3-6F7D3FFD84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56B67-873B-496E-8A37-18883C37239B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321B-609F-4F27-B8F3-6F7D3FFD84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56B67-873B-496E-8A37-18883C37239B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321B-609F-4F27-B8F3-6F7D3FFD84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56B67-873B-496E-8A37-18883C37239B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321B-609F-4F27-B8F3-6F7D3FFD84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56B67-873B-496E-8A37-18883C37239B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321B-609F-4F27-B8F3-6F7D3FFD84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56B67-873B-496E-8A37-18883C37239B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321B-609F-4F27-B8F3-6F7D3FFD84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56B67-873B-496E-8A37-18883C37239B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321B-609F-4F27-B8F3-6F7D3FFD84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56B67-873B-496E-8A37-18883C37239B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2321B-609F-4F27-B8F3-6F7D3FFD84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shall be showers of blessi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arnecha Ashishko Jha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2401"/>
            <a:ext cx="9144000" cy="990600"/>
          </a:xfrm>
        </p:spPr>
        <p:txBody>
          <a:bodyPr>
            <a:noAutofit/>
          </a:bodyPr>
          <a:lstStyle/>
          <a:p>
            <a:r>
              <a:rPr lang="hi-IN" sz="3600" b="1" dirty="0" smtClean="0"/>
              <a:t>पर्नेछ आशिषको झरी, प्रेमको प्रतिज्ञालाई मान</a:t>
            </a:r>
            <a:br>
              <a:rPr lang="hi-IN" sz="3600" b="1" dirty="0" smtClean="0"/>
            </a:br>
            <a:r>
              <a:rPr lang="en-US" sz="3600" b="1" dirty="0" err="1" smtClean="0"/>
              <a:t>Parnecha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Ashishko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Jhari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1828800"/>
            <a:ext cx="5105400" cy="3886200"/>
          </a:xfrm>
        </p:spPr>
        <p:txBody>
          <a:bodyPr>
            <a:noAutofit/>
          </a:bodyPr>
          <a:lstStyle/>
          <a:p>
            <a:pPr algn="l"/>
            <a:r>
              <a:rPr lang="hi-IN" sz="1800" b="1" dirty="0" smtClean="0">
                <a:solidFill>
                  <a:schemeClr val="tx1"/>
                </a:solidFill>
              </a:rPr>
              <a:t>१. पर्नेछ आशिष्को झरी, प्रेमको प्रतिज्ञालाई मान</a:t>
            </a:r>
            <a:br>
              <a:rPr lang="hi-IN" sz="1800" b="1" dirty="0" smtClean="0">
                <a:solidFill>
                  <a:schemeClr val="tx1"/>
                </a:solidFill>
              </a:rPr>
            </a:br>
            <a:r>
              <a:rPr lang="hi-IN" sz="1800" b="1" dirty="0" smtClean="0">
                <a:solidFill>
                  <a:schemeClr val="tx1"/>
                </a:solidFill>
              </a:rPr>
              <a:t>हुन्छन्‌ समय जीवन दिने, ख्रीष्ट मुक्तिदाताको दान </a:t>
            </a:r>
          </a:p>
          <a:p>
            <a:pPr algn="l"/>
            <a:r>
              <a:rPr lang="hi-IN" sz="1800" b="1" dirty="0" smtClean="0">
                <a:solidFill>
                  <a:schemeClr val="tx1"/>
                </a:solidFill>
              </a:rPr>
              <a:t/>
            </a:r>
            <a:br>
              <a:rPr lang="hi-IN" sz="1800" b="1" dirty="0" smtClean="0">
                <a:solidFill>
                  <a:schemeClr val="tx1"/>
                </a:solidFill>
              </a:rPr>
            </a:br>
            <a:r>
              <a:rPr lang="hi-IN" sz="1800" b="1" dirty="0" smtClean="0">
                <a:solidFill>
                  <a:srgbClr val="FF0000"/>
                </a:solidFill>
              </a:rPr>
              <a:t>को.</a:t>
            </a:r>
            <a:br>
              <a:rPr lang="hi-IN" sz="1800" b="1" dirty="0" smtClean="0">
                <a:solidFill>
                  <a:srgbClr val="FF0000"/>
                </a:solidFill>
              </a:rPr>
            </a:br>
            <a:r>
              <a:rPr lang="hi-IN" sz="1800" b="1" dirty="0" smtClean="0">
                <a:solidFill>
                  <a:srgbClr val="FF0000"/>
                </a:solidFill>
              </a:rPr>
              <a:t>आशिष्को झरी, आशिष्को झरी पठाऊ</a:t>
            </a:r>
            <a:br>
              <a:rPr lang="hi-IN" sz="1800" b="1" dirty="0" smtClean="0">
                <a:solidFill>
                  <a:srgbClr val="FF0000"/>
                </a:solidFill>
              </a:rPr>
            </a:br>
            <a:r>
              <a:rPr lang="hi-IN" sz="1800" b="1" dirty="0" smtClean="0">
                <a:solidFill>
                  <a:srgbClr val="FF0000"/>
                </a:solidFill>
              </a:rPr>
              <a:t>दयाको थोपो चुहुन्छ, आशिष्को झरी पठाऊ</a:t>
            </a:r>
          </a:p>
          <a:p>
            <a:pPr algn="l"/>
            <a:r>
              <a:rPr lang="hi-IN" sz="1800" b="1" dirty="0" smtClean="0">
                <a:solidFill>
                  <a:schemeClr val="tx1"/>
                </a:solidFill>
              </a:rPr>
              <a:t/>
            </a:r>
            <a:br>
              <a:rPr lang="hi-IN" sz="1800" b="1" dirty="0" smtClean="0">
                <a:solidFill>
                  <a:schemeClr val="tx1"/>
                </a:solidFill>
              </a:rPr>
            </a:br>
            <a:r>
              <a:rPr lang="hi-IN" sz="1800" b="1" dirty="0" smtClean="0">
                <a:solidFill>
                  <a:schemeClr val="tx1"/>
                </a:solidFill>
              </a:rPr>
              <a:t>२. पर्नेछ आशिष्को झरी, जीवनमा होस्‌ शक्ति-बल</a:t>
            </a:r>
            <a:br>
              <a:rPr lang="hi-IN" sz="1800" b="1" dirty="0" smtClean="0">
                <a:solidFill>
                  <a:schemeClr val="tx1"/>
                </a:solidFill>
              </a:rPr>
            </a:br>
            <a:r>
              <a:rPr lang="hi-IN" sz="1800" b="1" dirty="0" smtClean="0">
                <a:solidFill>
                  <a:schemeClr val="tx1"/>
                </a:solidFill>
              </a:rPr>
              <a:t>सबैमा उत्पन्न गराउँछ, पवित्र आत्माको फल </a:t>
            </a:r>
          </a:p>
          <a:p>
            <a:pPr algn="l"/>
            <a:r>
              <a:rPr lang="hi-IN" sz="1800" b="1" dirty="0" smtClean="0">
                <a:solidFill>
                  <a:schemeClr val="tx1"/>
                </a:solidFill>
              </a:rPr>
              <a:t/>
            </a:r>
            <a:br>
              <a:rPr lang="hi-IN" sz="1800" b="1" dirty="0" smtClean="0">
                <a:solidFill>
                  <a:schemeClr val="tx1"/>
                </a:solidFill>
              </a:rPr>
            </a:br>
            <a:r>
              <a:rPr lang="hi-IN" sz="1800" b="1" dirty="0" smtClean="0">
                <a:solidFill>
                  <a:schemeClr val="tx1"/>
                </a:solidFill>
              </a:rPr>
              <a:t>३. पर्नेछ आशिष्को झरी, हामीमा प्रभु पठाऊ</a:t>
            </a:r>
            <a:br>
              <a:rPr lang="hi-IN" sz="1800" b="1" dirty="0" smtClean="0">
                <a:solidFill>
                  <a:schemeClr val="tx1"/>
                </a:solidFill>
              </a:rPr>
            </a:br>
            <a:r>
              <a:rPr lang="hi-IN" sz="1800" b="1" dirty="0" smtClean="0">
                <a:solidFill>
                  <a:schemeClr val="tx1"/>
                </a:solidFill>
              </a:rPr>
              <a:t>दिएर आत्माको भरपूर, वचनको तेजले जगाऊ </a:t>
            </a:r>
          </a:p>
          <a:p>
            <a:pPr algn="l"/>
            <a:r>
              <a:rPr lang="hi-IN" sz="1800" b="1" dirty="0" smtClean="0">
                <a:solidFill>
                  <a:schemeClr val="tx1"/>
                </a:solidFill>
              </a:rPr>
              <a:t/>
            </a:r>
            <a:br>
              <a:rPr lang="hi-IN" sz="1800" b="1" dirty="0" smtClean="0">
                <a:solidFill>
                  <a:schemeClr val="tx1"/>
                </a:solidFill>
              </a:rPr>
            </a:br>
            <a:r>
              <a:rPr lang="hi-IN" sz="1800" b="1" dirty="0" smtClean="0">
                <a:solidFill>
                  <a:schemeClr val="tx1"/>
                </a:solidFill>
              </a:rPr>
              <a:t>४. पर्नेछ आशिष्को झरी, होस्‌ आजदेखि शुरू</a:t>
            </a:r>
            <a:br>
              <a:rPr lang="hi-IN" sz="1800" b="1" dirty="0" smtClean="0">
                <a:solidFill>
                  <a:schemeClr val="tx1"/>
                </a:solidFill>
              </a:rPr>
            </a:br>
            <a:r>
              <a:rPr lang="hi-IN" sz="1800" b="1" dirty="0" smtClean="0">
                <a:solidFill>
                  <a:schemeClr val="tx1"/>
                </a:solidFill>
              </a:rPr>
              <a:t>हामीले आज पाप स्वीकार्छौं, सुन्नुहोस्‌ बिन्ती येशू</a:t>
            </a:r>
            <a:endParaRPr lang="hi-IN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16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पर्नेछ आशिषको झरी, प्रेमको प्रतिज्ञालाई मान Parnecha Ashishko Jhari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पर्नेछ आशिष्को झरी प्रेमको प्रतिज्ञालाई मान nepal</dc:title>
  <dc:creator>FRONT</dc:creator>
  <cp:lastModifiedBy>FRONT</cp:lastModifiedBy>
  <cp:revision>9</cp:revision>
  <dcterms:created xsi:type="dcterms:W3CDTF">2025-09-24T01:19:33Z</dcterms:created>
  <dcterms:modified xsi:type="dcterms:W3CDTF">2025-09-26T15:16:37Z</dcterms:modified>
</cp:coreProperties>
</file>