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8790E-1E66-4E96-8754-BA5907B4E5DB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79DB-6ADF-41E5-89D9-CDED4223C0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एउटा फोहोर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hi-IN" b="1" dirty="0" smtClean="0"/>
              <a:t>एउटा फोहोरा</a:t>
            </a:r>
            <a:r>
              <a:rPr lang="en-US" b="1" dirty="0" smtClean="0"/>
              <a:t>  </a:t>
            </a:r>
            <a:r>
              <a:rPr lang="hi-IN" b="1" dirty="0"/>
              <a:t/>
            </a:r>
            <a:br>
              <a:rPr lang="hi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09600"/>
            <a:ext cx="4191000" cy="426720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इमानुएलको रगतले भरिएको त्यहाँ एउटा फोहोरा छ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त्यसमा डुब्ने पापीहरू सबको दोषी दागहरू मेटिन्छन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दोषी दागहरू मेटिन्छन्, दोषी दागहरू मेटिन्छन्,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त्यसमा डुब्ने पापीहरू सबको दोषी दागहरू मेटिन्छन्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त्यो फोहोरा देखेर क्रूसको चोर खुसीले आनन्दित भए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 ति चोर झैँ म निच भएँ नि, मेरा सबै पाप धोइयो,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मेरा सबै पाप धोइयो, मेरा सबै पाप धोइयो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र ति चोर झैँ म निच भएँ नि, मेरा सबै पाप धोइयो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मर्नुहुने थुमाको रगतको शक्ति कहिल्यै डग्नेछैन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जबसम्म ख्रीष्टको मुक्त चर्च, बचाईन्छ, पाप नगर्नलाई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बचाईन्छ, पाप नगर्नलाई, बचाइन्छ, पाप नगर्नलाई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जबसम्म ख्रीष्टको मुक्त चर्च, बचाईन्छ, पाप नगर्नलाई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विश्वासद्वारा देखेँ मैले तपाईंको त्यो चोटको धारा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उद्धारगर्ने प्रेम मेरो गीत बन्यो, म गाउनेछु बाचुन्जेल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 गाउनेछु बाचुन्जेल, म गाउनेछु बाचुन्जेल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उद्धारगर्ने प्रेम मेरो गीत बन्यो, म गाउनेछु बाचुन्जेल  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तोते बोल्ने यो जिब्रो मौन भई बस्छ चिहानमा 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मिठो गीतमा म गाउनेछु, तपाईंको बचाउने शक्ति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तपाईंको बचाउने शक्ति, तपाईंको बचाउने शक्ति</a:t>
            </a:r>
          </a:p>
          <a:p>
            <a:pPr algn="l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मिठो गीतमा गाउनेछु, तपाईंको बचाउने शक्ति</a:t>
            </a:r>
          </a:p>
          <a:p>
            <a:pPr algn="l"/>
            <a:endParaRPr lang="hi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133600"/>
            <a:ext cx="461665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172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एउटा फोहोरा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एउटा फोहोरा </dc:title>
  <dc:creator>FRONT</dc:creator>
  <cp:lastModifiedBy>FRONT</cp:lastModifiedBy>
  <cp:revision>5</cp:revision>
  <dcterms:created xsi:type="dcterms:W3CDTF">2024-01-08T19:50:29Z</dcterms:created>
  <dcterms:modified xsi:type="dcterms:W3CDTF">2025-09-02T01:34:17Z</dcterms:modified>
</cp:coreProperties>
</file>