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F5C48-5E37-4E69-B00E-FBDDDCF85B26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A6210-FA05-4548-8564-17D99B4EF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ень за дне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28600"/>
            <a:ext cx="3352800" cy="533400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День за </a:t>
            </a:r>
            <a:r>
              <a:rPr lang="az-Cyrl-AZ" b="1" dirty="0" smtClean="0"/>
              <a:t>днем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295400"/>
            <a:ext cx="8382000" cy="53340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1. День за днем и каждое мгновенье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Бог дает мне силу для борьбы;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Доверяя Божьим откровеньям,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Не страшусь изменчивой судьбы.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Бог-Отец нас любит беспредельно,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Все для счастья каждый день дает,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Скорбь и радость отмеряет верно,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Мир святой - среди забот.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2. Каждый день ко мне Спаситель близок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С дивной милостью на каждый миг;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Все заботы прогоняет сразу,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Он - Советник дивный для Своих.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Нас рука Всевышнего укрыла,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Он - кормилец и покров Своим;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Утомленным Он дарует силу,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Посылает блага им.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3</a:t>
            </a:r>
            <a:r>
              <a:rPr lang="ru-RU" sz="1600" b="1" dirty="0" smtClean="0">
                <a:solidFill>
                  <a:schemeClr val="tx1"/>
                </a:solidFill>
              </a:rPr>
              <a:t>. Помоги во всяком испытанье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Доверять Тебе, Господь, во всем,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Помнить твердо все обетованья,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Что находим в Слове мы Твоем.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Помоги, встречая труд и горе,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Принимать их из руки Твоей,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День за днем идти, поднявши взоры,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 той стране, где нет скорбей.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154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День за днем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за днем RUSSIAN</dc:title>
  <dc:creator>FRONT</dc:creator>
  <cp:lastModifiedBy>FRONT</cp:lastModifiedBy>
  <cp:revision>9</cp:revision>
  <dcterms:created xsi:type="dcterms:W3CDTF">2025-09-16T21:41:37Z</dcterms:created>
  <dcterms:modified xsi:type="dcterms:W3CDTF">2025-09-17T20:46:28Z</dcterms:modified>
</cp:coreProperties>
</file>