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CC55-C013-49A1-9D65-723F8455741E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6984-F275-4884-86CB-99DAF02724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 de 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533400"/>
          </a:xfrm>
        </p:spPr>
        <p:txBody>
          <a:bodyPr>
            <a:noAutofit/>
          </a:bodyPr>
          <a:lstStyle/>
          <a:p>
            <a:r>
              <a:rPr lang="en-US" sz="4800" b="1" dirty="0" err="1"/>
              <a:t>Zi</a:t>
            </a:r>
            <a:r>
              <a:rPr lang="en-US" sz="4800" b="1" dirty="0"/>
              <a:t> de </a:t>
            </a:r>
            <a:r>
              <a:rPr lang="en-US" sz="4800" b="1" dirty="0" err="1" smtClean="0"/>
              <a:t>zi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3810000" cy="41148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Zi de zi, clipită de clipită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Eu primesc sfinte puteri de sus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Să înving mereu orice ispită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Fiind condus de-al meu iubit Isus.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ce întrece orice bunătate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Îmi dă zilnic tot ce-are mai bun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Sunt convins că Domnul ştie toate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Lui mă închin şi tot Lui mă supun. 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Mă ajută ca-n orice încercare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Să mă-ncred doar în Cuvântul Tău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Ca să nu pierd dulcea mângâiere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Ce-o primesc mereu la sânul Tău.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3. Mă ajută ca orice durere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S-o primesc ca şi din mâna Ta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Ceas cu ceas purtat de-a Ta putere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Până ajunge-voi în ţara Ta.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 de zi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 de zi romania</dc:title>
  <dc:creator>FRONT</dc:creator>
  <cp:lastModifiedBy>FRONT</cp:lastModifiedBy>
  <cp:revision>4</cp:revision>
  <dcterms:created xsi:type="dcterms:W3CDTF">2025-09-17T21:17:20Z</dcterms:created>
  <dcterms:modified xsi:type="dcterms:W3CDTF">2025-09-19T18:26:47Z</dcterms:modified>
</cp:coreProperties>
</file>