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A96A0-224D-4517-A095-D8A923F2A91F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A408C-E56C-4FC0-8CA9-6D62DD1EE2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eślę Deszcz Błogosławieńst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1"/>
            <a:ext cx="68580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Ześlę</a:t>
            </a:r>
            <a:r>
              <a:rPr lang="en-US" b="1" dirty="0"/>
              <a:t> </a:t>
            </a:r>
            <a:r>
              <a:rPr lang="en-US" b="1" dirty="0" err="1"/>
              <a:t>Deszcz</a:t>
            </a:r>
            <a:r>
              <a:rPr lang="en-US" b="1" dirty="0"/>
              <a:t> </a:t>
            </a:r>
            <a:r>
              <a:rPr lang="en-US" b="1" dirty="0" err="1" smtClean="0"/>
              <a:t>Błogosławieństwa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3429000" cy="38100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Ześlę deszcz błogosławieństwa –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tak nam obiecał Bóg sam.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Deszcz, co ożywi nam serca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będzie obficie nam dan.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Ref.: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Ześlij, </a:t>
            </a:r>
            <a:r>
              <a:rPr lang="pl-PL" sz="1600" b="1" dirty="0" smtClean="0">
                <a:solidFill>
                  <a:srgbClr val="FF0000"/>
                </a:solidFill>
              </a:rPr>
              <a:t>o </a:t>
            </a:r>
            <a:r>
              <a:rPr lang="pl-PL" sz="1600" b="1" dirty="0" smtClean="0">
                <a:solidFill>
                  <a:srgbClr val="FF0000"/>
                </a:solidFill>
              </a:rPr>
              <a:t>Panie</a:t>
            </a:r>
            <a:r>
              <a:rPr lang="pl-PL" sz="1600" b="1" dirty="0" smtClean="0">
                <a:solidFill>
                  <a:srgbClr val="FF0000"/>
                </a:solidFill>
              </a:rPr>
              <a:t>,</a:t>
            </a:r>
            <a:r>
              <a:rPr lang="en-US" sz="1600" dirty="0" smtClean="0"/>
              <a:t> </a:t>
            </a:r>
            <a:endParaRPr lang="pl-PL" sz="16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deszcz błogosławieństw na lud.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Krople Twych łask w krąg padają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lecz deszczu pragnie nasz duch.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Ześlę deszcz błogosławieństwa!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Deszcz na spragnionych dusz tłum.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Poprzez doliny i góry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słychać już deszczów tych szum.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Ześlę deszcz błogosławieństwa!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Ześlij nam Panie już dziś!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 serca pokornie błagamy,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Duchem swym ku nam się zbliż</a:t>
            </a:r>
            <a:r>
              <a:rPr lang="pl-PL" sz="1600" b="1" dirty="0" smtClean="0">
                <a:solidFill>
                  <a:schemeClr val="tx1"/>
                </a:solidFill>
              </a:rPr>
              <a:t>!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Ześlę Deszcz Błogosławieństwa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Ześlę Deszcz Błogosławieństwa polish</dc:title>
  <dc:creator>FRONT</dc:creator>
  <cp:lastModifiedBy>FRONT</cp:lastModifiedBy>
  <cp:revision>5</cp:revision>
  <dcterms:created xsi:type="dcterms:W3CDTF">2025-09-24T01:23:06Z</dcterms:created>
  <dcterms:modified xsi:type="dcterms:W3CDTF">2025-09-29T14:07:30Z</dcterms:modified>
</cp:coreProperties>
</file>