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D5D2-24B8-4EED-9DFC-D2F918665C35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A52C-7F51-4BF2-B5E2-9AF123482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D5D2-24B8-4EED-9DFC-D2F918665C35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A52C-7F51-4BF2-B5E2-9AF123482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D5D2-24B8-4EED-9DFC-D2F918665C35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A52C-7F51-4BF2-B5E2-9AF123482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D5D2-24B8-4EED-9DFC-D2F918665C35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A52C-7F51-4BF2-B5E2-9AF123482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D5D2-24B8-4EED-9DFC-D2F918665C35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A52C-7F51-4BF2-B5E2-9AF123482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D5D2-24B8-4EED-9DFC-D2F918665C35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A52C-7F51-4BF2-B5E2-9AF123482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D5D2-24B8-4EED-9DFC-D2F918665C35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A52C-7F51-4BF2-B5E2-9AF123482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D5D2-24B8-4EED-9DFC-D2F918665C35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A52C-7F51-4BF2-B5E2-9AF123482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D5D2-24B8-4EED-9DFC-D2F918665C35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A52C-7F51-4BF2-B5E2-9AF123482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D5D2-24B8-4EED-9DFC-D2F918665C35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A52C-7F51-4BF2-B5E2-9AF123482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D5D2-24B8-4EED-9DFC-D2F918665C35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EA52C-7F51-4BF2-B5E2-9AF123482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4D5D2-24B8-4EED-9DFC-D2F918665C35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EA52C-7F51-4BF2-B5E2-9AF1234824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isu Khrista Temang Nung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59436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Yisu</a:t>
            </a:r>
            <a:r>
              <a:rPr lang="en-US" b="1" dirty="0"/>
              <a:t> </a:t>
            </a:r>
            <a:r>
              <a:rPr lang="en-US" b="1" dirty="0" err="1"/>
              <a:t>Khrista</a:t>
            </a:r>
            <a:r>
              <a:rPr lang="en-US" b="1" dirty="0"/>
              <a:t> </a:t>
            </a:r>
            <a:r>
              <a:rPr lang="en-US" b="1" dirty="0" err="1"/>
              <a:t>Temang</a:t>
            </a:r>
            <a:r>
              <a:rPr lang="en-US" b="1" dirty="0"/>
              <a:t> </a:t>
            </a:r>
            <a:r>
              <a:rPr lang="en-US" b="1" dirty="0" err="1" smtClean="0"/>
              <a:t>Nungi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4572000" cy="4114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Yisu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Khrista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Temang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Azü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ayong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ama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Yangji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menenpur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shitoka</a:t>
            </a:r>
            <a:r>
              <a:rPr lang="en-US" sz="1800" b="1" dirty="0" smtClean="0">
                <a:solidFill>
                  <a:schemeClr val="tx1"/>
                </a:solidFill>
              </a:rPr>
              <a:t> Tai </a:t>
            </a:r>
            <a:r>
              <a:rPr lang="en-US" sz="1800" b="1" dirty="0" err="1" smtClean="0">
                <a:solidFill>
                  <a:schemeClr val="tx1"/>
                </a:solidFill>
              </a:rPr>
              <a:t>tarak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samatsür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Tai </a:t>
            </a:r>
            <a:r>
              <a:rPr lang="en-US" sz="1800" b="1" dirty="0" err="1" smtClean="0">
                <a:solidFill>
                  <a:schemeClr val="tx1"/>
                </a:solidFill>
              </a:rPr>
              <a:t>tarak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samatsür</a:t>
            </a:r>
            <a:r>
              <a:rPr lang="en-US" sz="1800" b="1" dirty="0" smtClean="0">
                <a:solidFill>
                  <a:schemeClr val="tx1"/>
                </a:solidFill>
              </a:rPr>
              <a:t> Tai </a:t>
            </a:r>
            <a:r>
              <a:rPr lang="en-US" sz="1800" b="1" dirty="0" err="1" smtClean="0">
                <a:solidFill>
                  <a:schemeClr val="tx1"/>
                </a:solidFill>
              </a:rPr>
              <a:t>tarak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samatsür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Yangji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menenpur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shitoka</a:t>
            </a:r>
            <a:r>
              <a:rPr lang="en-US" sz="1800" b="1" dirty="0" smtClean="0">
                <a:solidFill>
                  <a:schemeClr val="tx1"/>
                </a:solidFill>
              </a:rPr>
              <a:t> Tai </a:t>
            </a:r>
            <a:r>
              <a:rPr lang="en-US" sz="1800" b="1" dirty="0" err="1" smtClean="0">
                <a:solidFill>
                  <a:schemeClr val="tx1"/>
                </a:solidFill>
              </a:rPr>
              <a:t>tarak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samatsür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Kangki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nung</a:t>
            </a:r>
            <a:r>
              <a:rPr lang="en-US" sz="1800" b="1" dirty="0" smtClean="0">
                <a:solidFill>
                  <a:schemeClr val="tx1"/>
                </a:solidFill>
              </a:rPr>
              <a:t> au-</a:t>
            </a:r>
            <a:r>
              <a:rPr lang="en-US" sz="1800" b="1" dirty="0" err="1" smtClean="0">
                <a:solidFill>
                  <a:schemeClr val="tx1"/>
                </a:solidFill>
              </a:rPr>
              <a:t>üri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pela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Iba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ayong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ngua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nisung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shitoker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shitoker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shitoker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nisung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shitoker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Yisu</a:t>
            </a:r>
            <a:r>
              <a:rPr lang="en-US" sz="1800" b="1" dirty="0" smtClean="0">
                <a:solidFill>
                  <a:schemeClr val="tx1"/>
                </a:solidFill>
              </a:rPr>
              <a:t> Ne </a:t>
            </a:r>
            <a:r>
              <a:rPr lang="en-US" sz="1800" b="1" dirty="0" err="1" smtClean="0">
                <a:solidFill>
                  <a:schemeClr val="tx1"/>
                </a:solidFill>
              </a:rPr>
              <a:t>zü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tashi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tulu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kodanga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majentsü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Ne </a:t>
            </a:r>
            <a:r>
              <a:rPr lang="en-US" sz="1800" b="1" dirty="0" err="1" smtClean="0">
                <a:solidFill>
                  <a:schemeClr val="tx1"/>
                </a:solidFill>
              </a:rPr>
              <a:t>zü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shitokba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purtem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Temenen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malitsü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Temenen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malitsü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Temenen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malitsü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Ne </a:t>
            </a:r>
            <a:r>
              <a:rPr lang="en-US" sz="1800" b="1" dirty="0" err="1" smtClean="0">
                <a:solidFill>
                  <a:schemeClr val="tx1"/>
                </a:solidFill>
              </a:rPr>
              <a:t>zü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shitokba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purtem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Temenen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malitsü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Ne </a:t>
            </a:r>
            <a:r>
              <a:rPr lang="en-US" sz="1800" b="1" dirty="0" err="1" smtClean="0">
                <a:solidFill>
                  <a:schemeClr val="tx1"/>
                </a:solidFill>
              </a:rPr>
              <a:t>zübu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ayimba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Tamang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angur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Yisu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meim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kü</a:t>
            </a:r>
            <a:r>
              <a:rPr lang="en-US" sz="1800" b="1" dirty="0" smtClean="0">
                <a:solidFill>
                  <a:schemeClr val="tx1"/>
                </a:solidFill>
              </a:rPr>
              <a:t> omen  </a:t>
            </a:r>
            <a:r>
              <a:rPr lang="en-US" sz="1800" b="1" dirty="0" err="1" smtClean="0">
                <a:solidFill>
                  <a:schemeClr val="tx1"/>
                </a:solidFill>
              </a:rPr>
              <a:t>Taküm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piyong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lidi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Taküm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piyong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Taküm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piyong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lidi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Yisu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meim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kü</a:t>
            </a:r>
            <a:r>
              <a:rPr lang="en-US" sz="1800" b="1" dirty="0" smtClean="0">
                <a:solidFill>
                  <a:schemeClr val="tx1"/>
                </a:solidFill>
              </a:rPr>
              <a:t> omen  </a:t>
            </a:r>
            <a:r>
              <a:rPr lang="en-US" sz="1800" b="1" dirty="0" err="1" smtClean="0">
                <a:solidFill>
                  <a:schemeClr val="tx1"/>
                </a:solidFill>
              </a:rPr>
              <a:t>Taküm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piyong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lidi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111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Yisu Khrista Temang Nungi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Yisu Khrista Temang Nungi AO</dc:title>
  <dc:creator>FRONT</dc:creator>
  <cp:lastModifiedBy>FRONT</cp:lastModifiedBy>
  <cp:revision>31</cp:revision>
  <dcterms:created xsi:type="dcterms:W3CDTF">2025-01-08T20:05:56Z</dcterms:created>
  <dcterms:modified xsi:type="dcterms:W3CDTF">2025-09-03T17:02:13Z</dcterms:modified>
</cp:coreProperties>
</file>