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762-ED14-48B7-941D-5F091F5F6DCE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11CF-35CF-4092-989B-46B27F45F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762-ED14-48B7-941D-5F091F5F6DCE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11CF-35CF-4092-989B-46B27F45F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762-ED14-48B7-941D-5F091F5F6DCE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11CF-35CF-4092-989B-46B27F45F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762-ED14-48B7-941D-5F091F5F6DCE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11CF-35CF-4092-989B-46B27F45F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762-ED14-48B7-941D-5F091F5F6DCE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11CF-35CF-4092-989B-46B27F45F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762-ED14-48B7-941D-5F091F5F6DCE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11CF-35CF-4092-989B-46B27F45F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762-ED14-48B7-941D-5F091F5F6DCE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11CF-35CF-4092-989B-46B27F45F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762-ED14-48B7-941D-5F091F5F6DCE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11CF-35CF-4092-989B-46B27F45F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762-ED14-48B7-941D-5F091F5F6DCE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11CF-35CF-4092-989B-46B27F45F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762-ED14-48B7-941D-5F091F5F6DCE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11CF-35CF-4092-989B-46B27F45F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762-ED14-48B7-941D-5F091F5F6DCE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11CF-35CF-4092-989B-46B27F45F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AE762-ED14-48B7-941D-5F091F5F6DCE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911CF-35CF-4092-989B-46B27F45F9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hope is built on nothing les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400"/>
            <a:ext cx="5181600" cy="6095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Way </a:t>
            </a:r>
            <a:r>
              <a:rPr lang="en-US" b="1" dirty="0" err="1"/>
              <a:t>laing</a:t>
            </a:r>
            <a:r>
              <a:rPr lang="en-US" b="1" dirty="0"/>
              <a:t> </a:t>
            </a:r>
            <a:r>
              <a:rPr lang="en-US" b="1" dirty="0" err="1"/>
              <a:t>gisaligan</a:t>
            </a:r>
            <a:r>
              <a:rPr lang="en-US" b="1" dirty="0"/>
              <a:t> </a:t>
            </a:r>
            <a:r>
              <a:rPr lang="en-US" b="1" dirty="0" err="1" smtClean="0"/>
              <a:t>ko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371600"/>
            <a:ext cx="8153400" cy="49530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Way </a:t>
            </a:r>
            <a:r>
              <a:rPr lang="en-US" sz="1800" b="1" dirty="0" err="1" smtClean="0">
                <a:solidFill>
                  <a:schemeClr val="tx1"/>
                </a:solidFill>
              </a:rPr>
              <a:t>laing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gisaligan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Gawas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Jesucristo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S’ya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pagkamatarung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’yang </a:t>
            </a:r>
            <a:r>
              <a:rPr lang="en-US" sz="1800" b="1" dirty="0" err="1" smtClean="0">
                <a:solidFill>
                  <a:schemeClr val="tx1"/>
                </a:solidFill>
              </a:rPr>
              <a:t>ngalan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saligan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Lig-ong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Bato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</a:t>
            </a:r>
            <a:r>
              <a:rPr lang="en-US" sz="1800" b="1" dirty="0" smtClean="0">
                <a:solidFill>
                  <a:srgbClr val="FF0000"/>
                </a:solidFill>
              </a:rPr>
              <a:t> Cristo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Maoy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gibarugan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Kay </a:t>
            </a:r>
            <a:r>
              <a:rPr lang="en-US" sz="1800" b="1" dirty="0" err="1" smtClean="0">
                <a:solidFill>
                  <a:srgbClr val="FF0000"/>
                </a:solidFill>
              </a:rPr>
              <a:t>uban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kasaligan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Kon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nawong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N’ya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matabonan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Grasya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N’ya</a:t>
            </a:r>
            <a:r>
              <a:rPr lang="en-US" sz="1800" b="1" dirty="0" smtClean="0">
                <a:solidFill>
                  <a:schemeClr val="tx1"/>
                </a:solidFill>
              </a:rPr>
              <a:t> way </a:t>
            </a:r>
            <a:r>
              <a:rPr lang="en-US" sz="1800" b="1" dirty="0" err="1" smtClean="0">
                <a:solidFill>
                  <a:schemeClr val="tx1"/>
                </a:solidFill>
              </a:rPr>
              <a:t>kausaban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Sa </a:t>
            </a:r>
            <a:r>
              <a:rPr lang="en-US" sz="1800" b="1" dirty="0" err="1" smtClean="0">
                <a:solidFill>
                  <a:schemeClr val="tx1"/>
                </a:solidFill>
              </a:rPr>
              <a:t>unos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labing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kusgan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Giangkla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sulod’s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tabil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en-US" sz="1800" b="1" dirty="0" err="1" smtClean="0">
                <a:solidFill>
                  <a:schemeClr val="tx1"/>
                </a:solidFill>
              </a:rPr>
              <a:t>Panumpa’g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saad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dugo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N’ya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Motabang’s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kalisud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Bisan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tanan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manibog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S’ya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paglaum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kusog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</a:t>
            </a:r>
            <a:r>
              <a:rPr lang="en-US" sz="1800" b="1" dirty="0" err="1" smtClean="0">
                <a:solidFill>
                  <a:schemeClr val="tx1"/>
                </a:solidFill>
              </a:rPr>
              <a:t>Inighuyop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trumpeta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Mapalgan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unta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diha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N’ya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S’ya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m’oy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pagkamatarung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Way </a:t>
            </a:r>
            <a:r>
              <a:rPr lang="en-US" sz="1800" b="1" dirty="0" err="1" smtClean="0">
                <a:solidFill>
                  <a:schemeClr val="tx1"/>
                </a:solidFill>
              </a:rPr>
              <a:t>apan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moduol’s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trono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110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Way laing gisaligan ko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Way laing gisaligan ko cebuano</dc:title>
  <dc:creator>FRONT</dc:creator>
  <cp:lastModifiedBy>FRONT</cp:lastModifiedBy>
  <cp:revision>5</cp:revision>
  <dcterms:created xsi:type="dcterms:W3CDTF">2025-09-05T18:36:41Z</dcterms:created>
  <dcterms:modified xsi:type="dcterms:W3CDTF">2025-09-08T18:49:50Z</dcterms:modified>
</cp:coreProperties>
</file>