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4C4E-BDC3-4CF1-910C-20EB08D5D8A5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59D0-77A4-4C62-B8AB-1B36823E6E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4C4E-BDC3-4CF1-910C-20EB08D5D8A5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59D0-77A4-4C62-B8AB-1B36823E6E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4C4E-BDC3-4CF1-910C-20EB08D5D8A5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59D0-77A4-4C62-B8AB-1B36823E6E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4C4E-BDC3-4CF1-910C-20EB08D5D8A5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59D0-77A4-4C62-B8AB-1B36823E6E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4C4E-BDC3-4CF1-910C-20EB08D5D8A5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59D0-77A4-4C62-B8AB-1B36823E6E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4C4E-BDC3-4CF1-910C-20EB08D5D8A5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59D0-77A4-4C62-B8AB-1B36823E6E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4C4E-BDC3-4CF1-910C-20EB08D5D8A5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59D0-77A4-4C62-B8AB-1B36823E6E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4C4E-BDC3-4CF1-910C-20EB08D5D8A5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59D0-77A4-4C62-B8AB-1B36823E6E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4C4E-BDC3-4CF1-910C-20EB08D5D8A5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59D0-77A4-4C62-B8AB-1B36823E6E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4C4E-BDC3-4CF1-910C-20EB08D5D8A5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59D0-77A4-4C62-B8AB-1B36823E6E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4C4E-BDC3-4CF1-910C-20EB08D5D8A5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59D0-77A4-4C62-B8AB-1B36823E6E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24C4E-BDC3-4CF1-910C-20EB08D5D8A5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859D0-77A4-4C62-B8AB-1B36823E6E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̛̀ng ngày trô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399"/>
            <a:ext cx="4572000" cy="4572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>
                <a:solidFill>
                  <a:schemeClr val="tx1"/>
                </a:solidFill>
              </a:rPr>
              <a:t>Từng ngày trôi </a:t>
            </a:r>
            <a:r>
              <a:rPr lang="vi-VN" b="1" dirty="0" smtClean="0">
                <a:solidFill>
                  <a:schemeClr val="tx1"/>
                </a:solidFill>
              </a:rPr>
              <a:t>qua</a:t>
            </a:r>
            <a:r>
              <a:rPr lang="vi-VN" b="1" dirty="0"/>
              <a:t/>
            </a:r>
            <a:br>
              <a:rPr lang="vi-VN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371600"/>
            <a:ext cx="9296400" cy="487680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1. </a:t>
            </a:r>
            <a:r>
              <a:rPr lang="vi-VN" sz="1400" b="1" dirty="0" smtClean="0">
                <a:solidFill>
                  <a:schemeClr val="tx1"/>
                </a:solidFill>
              </a:rPr>
              <a:t>Sống </a:t>
            </a:r>
            <a:r>
              <a:rPr lang="vi-VN" sz="1400" b="1" dirty="0" smtClean="0">
                <a:solidFill>
                  <a:schemeClr val="tx1"/>
                </a:solidFill>
              </a:rPr>
              <a:t>mỗi ngày, gặp nhiều điều lo lắng rối ren.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Chúa bên mình, từng ngày ban sức mạnh thêm,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Đấng nhân từ, Ngài là người Cha dẫn dắt tôi,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Chẳng lo sợ, chẳng còn bối rối, lẻ loi.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Tình yêu Cha, hằng ngày dìu bước chân con đi,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Ngài ban cho mọi điều lớn lao diệu kỳ,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Sống trong Ngài, ngập tràn bình an với thỏa vui,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Hết một ngày, được chìm trong giấc nghỉ ngơi.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2. Đấng nhân lành, Ngài là bạn thân của chính con,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Cảm thông và được Ngài an ủi nhiều hơn.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Những gánh nặng, Ngài thường kề vai gánh vác cho,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Chúa khuyên mời, “Hãy để Ta gánh buồn lo.” 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Ngài yêu thương, chăm nom như những đứa trẻ thơ,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Ngài nâng con, vì tình Chúa không bến bờ. 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Chúa hứa rằng: dù đời chìm trong những nỗi lo 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Vẫn can trường vì Ngài ban sức mạnh cho.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3</a:t>
            </a:r>
            <a:r>
              <a:rPr lang="vi-VN" sz="1400" b="1" dirty="0" smtClean="0">
                <a:solidFill>
                  <a:schemeClr val="tx1"/>
                </a:solidFill>
              </a:rPr>
              <a:t>. Nếu một ngày, tuyệt vọng làm tâm trí héo hon, 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Chớ xa rời, cầu Ngài luôn ở cạnh con. 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Thánh Kinh là ngọn đèn để soi sáng bước chân 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Đức tin nầy nguyện đặt nơi Đấng từ nhân 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Lạy Cha yêu, nguyện được Ngài nắm tay con đây,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Gần bên Cha, cuộc đời thỏa vui mỗi ngày.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Sống hy vọng, mặt trời bừng lên mỗi sớm mai 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Mãi bên Ngài, là niềm hạnh phúc tuyệt thay.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275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Từng ngày trôi qua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Từng ngày trôi qua viet  </dc:title>
  <dc:creator>FRONT</dc:creator>
  <cp:lastModifiedBy>FRONT</cp:lastModifiedBy>
  <cp:revision>3</cp:revision>
  <dcterms:created xsi:type="dcterms:W3CDTF">2025-09-17T21:32:55Z</dcterms:created>
  <dcterms:modified xsi:type="dcterms:W3CDTF">2025-09-22T12:45:20Z</dcterms:modified>
</cp:coreProperties>
</file>