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7A96D-63F0-4E1C-B6BC-417D4A061DAC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B216-E4D8-42B5-8B60-C7C796477E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7A96D-63F0-4E1C-B6BC-417D4A061DAC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B216-E4D8-42B5-8B60-C7C796477E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7A96D-63F0-4E1C-B6BC-417D4A061DAC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B216-E4D8-42B5-8B60-C7C796477E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7A96D-63F0-4E1C-B6BC-417D4A061DAC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B216-E4D8-42B5-8B60-C7C796477E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7A96D-63F0-4E1C-B6BC-417D4A061DAC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B216-E4D8-42B5-8B60-C7C796477E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7A96D-63F0-4E1C-B6BC-417D4A061DAC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B216-E4D8-42B5-8B60-C7C796477E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7A96D-63F0-4E1C-B6BC-417D4A061DAC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B216-E4D8-42B5-8B60-C7C796477E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7A96D-63F0-4E1C-B6BC-417D4A061DAC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B216-E4D8-42B5-8B60-C7C796477E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7A96D-63F0-4E1C-B6BC-417D4A061DAC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B216-E4D8-42B5-8B60-C7C796477E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7A96D-63F0-4E1C-B6BC-417D4A061DAC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B216-E4D8-42B5-8B60-C7C796477E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7A96D-63F0-4E1C-B6BC-417D4A061DAC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CB216-E4D8-42B5-8B60-C7C796477E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7A96D-63F0-4E1C-B6BC-417D4A061DAC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CB216-E4D8-42B5-8B60-C7C796477E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h the deep, deep love of Jesus.pn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orrent d'amour et de gra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304800"/>
            <a:ext cx="6248400" cy="53340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Torrent d'amour et de </a:t>
            </a:r>
            <a:r>
              <a:rPr lang="fr-FR" b="1" dirty="0" err="1" smtClean="0"/>
              <a:t>grace</a:t>
            </a:r>
            <a:r>
              <a:rPr lang="fr-FR" b="1" dirty="0" smtClean="0"/>
              <a:t>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905000"/>
            <a:ext cx="7315200" cy="3733800"/>
          </a:xfrm>
        </p:spPr>
        <p:txBody>
          <a:bodyPr numCol="2">
            <a:noAutofit/>
          </a:bodyPr>
          <a:lstStyle/>
          <a:p>
            <a:pPr algn="l"/>
            <a:r>
              <a:rPr lang="fr-FR" sz="1800" b="1" smtClean="0">
                <a:solidFill>
                  <a:schemeClr val="tx1"/>
                </a:solidFill>
              </a:rPr>
              <a:t>1</a:t>
            </a:r>
            <a:r>
              <a:rPr lang="fr-FR" sz="1800" b="1" smtClean="0">
                <a:solidFill>
                  <a:schemeClr val="tx1"/>
                </a:solidFill>
              </a:rPr>
              <a:t>. Torrents </a:t>
            </a:r>
            <a:r>
              <a:rPr lang="fr-FR" sz="1800" b="1" dirty="0" smtClean="0">
                <a:solidFill>
                  <a:schemeClr val="tx1"/>
                </a:solidFill>
              </a:rPr>
              <a:t>d'amour et de grâce,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Amour du Sauveur en croix!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A ce grand fleuve qui passe,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Je m'abandonne et je crois.</a:t>
            </a: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Je crois à ton sacrifice,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O Jésus, Agneau de Dieu,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Et, couvert par ta justice,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J'entrerai dans le saint lieu.</a:t>
            </a: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2. Ah! Que partout se répande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Ce fleuve à la grande voix;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Que tout l'univers entende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L'appel qui vient de la croix!</a:t>
            </a: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3. Que toute âme condamnée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Pour qui tu versas ton sang,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Soit Père ramenée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Par ton amour tout-puissant</a:t>
            </a:r>
            <a:r>
              <a:rPr lang="fr-FR" sz="1800" b="1" dirty="0" smtClean="0">
                <a:solidFill>
                  <a:schemeClr val="tx1"/>
                </a:solidFill>
              </a:rPr>
              <a:t>.</a:t>
            </a:r>
            <a:endParaRPr lang="fr-FR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1707</TotalTime>
  <Words>106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Torrent d'amour et de grace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Alléluia! Torrents D'Amour french</dc:title>
  <dc:creator>FRONT</dc:creator>
  <cp:lastModifiedBy>FRONT</cp:lastModifiedBy>
  <cp:revision>11</cp:revision>
  <dcterms:created xsi:type="dcterms:W3CDTF">2025-09-19T14:18:18Z</dcterms:created>
  <dcterms:modified xsi:type="dcterms:W3CDTF">2025-09-23T17:18:47Z</dcterms:modified>
</cp:coreProperties>
</file>