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1335-7D83-4705-A23C-42911C54E47A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3AE8B-CFDF-4E1F-8018-C59965FCE6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g für Tag ermutigt mich aufs Ne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Tag für Tag ermutigt mich aufs </a:t>
            </a:r>
            <a:r>
              <a:rPr lang="de-DE" b="1" dirty="0" smtClean="0"/>
              <a:t>Neue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8763000" cy="53340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1. Tag für Tag ermutigt mich aufs Neue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in so manchen Schwierigkeiten hier,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dass ich weiß: Mein Vater ist der Treue,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nur das, was gut ist, gibt Er mir.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Darum brauch ich mich nicht ängstlich sorgen,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denn das Maß an Freude, Leid und Ruh,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teilt Er mir für heute und auch morgen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voller Weisheit und in Liebe zu.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2. Keinen Tag wird Er mich je verlassen,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keine Stunde lässt Er mich im Stich.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Seine Güte wird niemals verblassen,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Er versorgt mich treu und väterlich.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Seinem Kind steht Er in jeder Lage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stärkend bei, das garantiert Er mir.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"Deine Kraft sei so wie seine Tage",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diesen Zuspruch gab Er mir dafür.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3</a:t>
            </a:r>
            <a:r>
              <a:rPr lang="de-DE" sz="1600" b="1" dirty="0" smtClean="0">
                <a:solidFill>
                  <a:schemeClr val="tx1"/>
                </a:solidFill>
              </a:rPr>
              <a:t>. Hilf mir, Herr, in allen meinen Nöten,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Deinen guten Worten zu vertraun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getrost auf Dich, den Hocherhöhten,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in den Lebensstürmen aufzuschaun.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Bitte hilf mir, auch die schweren Zeiten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anzunehmen, Herr, aus Deiner Hand,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Tag für Tag im Glauben zu bestreiten,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bis ich bei Dir bin im Vaterland</a:t>
            </a:r>
            <a:r>
              <a:rPr lang="de-DE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201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Tag für Tag ermutigt mich aufs Neue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für Tag GERMAN</dc:title>
  <dc:creator>FRONT</dc:creator>
  <cp:lastModifiedBy>FRONT</cp:lastModifiedBy>
  <cp:revision>8</cp:revision>
  <dcterms:created xsi:type="dcterms:W3CDTF">2025-09-16T13:10:48Z</dcterms:created>
  <dcterms:modified xsi:type="dcterms:W3CDTF">2025-09-16T20:30:06Z</dcterms:modified>
</cp:coreProperties>
</file>