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780D0-45F3-40D4-983F-EFE2BD7B65B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436F-CDE2-4347-A69D-CBED7332F4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rome van seë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100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Strome</a:t>
            </a:r>
            <a:r>
              <a:rPr lang="en-US" b="1" dirty="0"/>
              <a:t> van </a:t>
            </a:r>
            <a:r>
              <a:rPr lang="en-US" b="1" dirty="0" err="1" smtClean="0"/>
              <a:t>seën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19200"/>
            <a:ext cx="8382000" cy="51054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1. Strome </a:t>
            </a:r>
            <a:r>
              <a:rPr lang="nl-NL" sz="1800" b="1" dirty="0" smtClean="0">
                <a:solidFill>
                  <a:schemeClr val="tx1"/>
                </a:solidFill>
              </a:rPr>
              <a:t>van seën van bowe</a:t>
            </a:r>
            <a:r>
              <a:rPr lang="nl-NL" sz="1800" b="1" dirty="0" smtClean="0">
                <a:solidFill>
                  <a:schemeClr val="tx1"/>
                </a:solidFill>
              </a:rPr>
              <a:t>, </a:t>
            </a: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dit </a:t>
            </a:r>
            <a:r>
              <a:rPr lang="nl-NL" sz="1800" b="1" dirty="0" smtClean="0">
                <a:solidFill>
                  <a:schemeClr val="tx1"/>
                </a:solidFill>
              </a:rPr>
              <a:t>het </a:t>
            </a:r>
            <a:r>
              <a:rPr lang="nl-NL" sz="1800" b="1" dirty="0" smtClean="0">
                <a:solidFill>
                  <a:schemeClr val="tx1"/>
                </a:solidFill>
              </a:rPr>
              <a:t>die liefde </a:t>
            </a:r>
            <a:r>
              <a:rPr lang="nl-NL" sz="1800" b="1" dirty="0" smtClean="0">
                <a:solidFill>
                  <a:schemeClr val="tx1"/>
                </a:solidFill>
              </a:rPr>
              <a:t>beloof;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heerlike tyd van </a:t>
            </a:r>
            <a:r>
              <a:rPr lang="nl-NL" sz="1800" b="1" dirty="0" smtClean="0">
                <a:solidFill>
                  <a:schemeClr val="tx1"/>
                </a:solidFill>
              </a:rPr>
              <a:t>verkwikking 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vloei </a:t>
            </a:r>
            <a:r>
              <a:rPr lang="nl-NL" sz="1800" b="1" dirty="0" smtClean="0">
                <a:solidFill>
                  <a:schemeClr val="tx1"/>
                </a:solidFill>
              </a:rPr>
              <a:t>uit ons Heiland en Hoof.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Strome van seën</a:t>
            </a:r>
            <a:r>
              <a:rPr lang="nl-NL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gee </a:t>
            </a:r>
            <a:r>
              <a:rPr lang="nl-NL" sz="1800" b="1" dirty="0" smtClean="0">
                <a:solidFill>
                  <a:srgbClr val="FF0000"/>
                </a:solidFill>
              </a:rPr>
              <a:t>van </a:t>
            </a:r>
            <a:r>
              <a:rPr lang="nl-NL" sz="1800" b="1" dirty="0" smtClean="0">
                <a:solidFill>
                  <a:srgbClr val="FF0000"/>
                </a:solidFill>
              </a:rPr>
              <a:t> U </a:t>
            </a:r>
            <a:r>
              <a:rPr lang="nl-NL" sz="1800" b="1" dirty="0" smtClean="0">
                <a:solidFill>
                  <a:srgbClr val="FF0000"/>
                </a:solidFill>
              </a:rPr>
              <a:t>volheid ons weer.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Reeds val die druppels gedurig</a:t>
            </a:r>
            <a:r>
              <a:rPr lang="nl-NL" sz="18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skenk </a:t>
            </a:r>
            <a:r>
              <a:rPr lang="nl-NL" sz="1800" b="1" dirty="0" smtClean="0">
                <a:solidFill>
                  <a:srgbClr val="FF0000"/>
                </a:solidFill>
              </a:rPr>
              <a:t>ons die strome, </a:t>
            </a:r>
            <a:r>
              <a:rPr lang="nl-NL" sz="1800" b="1" dirty="0" smtClean="0">
                <a:solidFill>
                  <a:srgbClr val="FF0000"/>
                </a:solidFill>
              </a:rPr>
              <a:t>o Heer!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2. Strome </a:t>
            </a:r>
            <a:r>
              <a:rPr lang="nl-NL" sz="1800" b="1" dirty="0" smtClean="0">
                <a:solidFill>
                  <a:schemeClr val="tx1"/>
                </a:solidFill>
              </a:rPr>
              <a:t>van seën van </a:t>
            </a:r>
            <a:r>
              <a:rPr lang="nl-NL" sz="1800" b="1" dirty="0" smtClean="0">
                <a:solidFill>
                  <a:schemeClr val="tx1"/>
                </a:solidFill>
              </a:rPr>
              <a:t>bowe  </a:t>
            </a: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daal </a:t>
            </a:r>
            <a:r>
              <a:rPr lang="nl-NL" sz="1800" b="1" dirty="0" smtClean="0">
                <a:solidFill>
                  <a:schemeClr val="tx1"/>
                </a:solidFill>
              </a:rPr>
              <a:t>met verfrissing tans neer.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Skenk uit U hemelse volheid</a:t>
            </a:r>
            <a:r>
              <a:rPr lang="nl-NL" sz="18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skenk </a:t>
            </a:r>
            <a:r>
              <a:rPr lang="nl-NL" sz="1800" b="1" dirty="0" smtClean="0">
                <a:solidFill>
                  <a:schemeClr val="tx1"/>
                </a:solidFill>
              </a:rPr>
              <a:t>ons ‘n oorvloed, o Heer!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 </a:t>
            </a:r>
            <a:r>
              <a:rPr lang="nl-NL" sz="1800" b="1" dirty="0" smtClean="0">
                <a:solidFill>
                  <a:schemeClr val="tx1"/>
                </a:solidFill>
              </a:rPr>
              <a:t>3</a:t>
            </a:r>
            <a:r>
              <a:rPr lang="nl-NL" sz="1800" b="1" dirty="0" smtClean="0">
                <a:solidFill>
                  <a:schemeClr val="tx1"/>
                </a:solidFill>
              </a:rPr>
              <a:t>. Strome van seën van bowe </a:t>
            </a:r>
            <a:r>
              <a:rPr lang="nl-NL" sz="1800" b="1" dirty="0" smtClean="0">
                <a:solidFill>
                  <a:schemeClr val="tx1"/>
                </a:solidFill>
              </a:rPr>
              <a:t>–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Heer,  laat hul </a:t>
            </a:r>
            <a:r>
              <a:rPr lang="nl-NL" sz="1800" b="1" dirty="0" smtClean="0">
                <a:solidFill>
                  <a:schemeClr val="tx1"/>
                </a:solidFill>
              </a:rPr>
              <a:t>vloei in elk’ oord.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Skenk die beloofde verkwikking</a:t>
            </a:r>
            <a:r>
              <a:rPr lang="nl-NL" sz="1800" b="1" dirty="0" smtClean="0">
                <a:solidFill>
                  <a:schemeClr val="tx1"/>
                </a:solidFill>
              </a:rPr>
              <a:t>; 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kom </a:t>
            </a:r>
            <a:r>
              <a:rPr lang="nl-NL" sz="1800" b="1" dirty="0" smtClean="0">
                <a:solidFill>
                  <a:schemeClr val="tx1"/>
                </a:solidFill>
              </a:rPr>
              <a:t>en bevestig U Woord!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4. Strome </a:t>
            </a:r>
            <a:r>
              <a:rPr lang="nl-NL" sz="1800" b="1" dirty="0" smtClean="0">
                <a:solidFill>
                  <a:schemeClr val="tx1"/>
                </a:solidFill>
              </a:rPr>
              <a:t>van seën van bowe </a:t>
            </a:r>
            <a:r>
              <a:rPr lang="nl-NL" sz="1800" b="1" dirty="0" smtClean="0">
                <a:solidFill>
                  <a:schemeClr val="tx1"/>
                </a:solidFill>
              </a:rPr>
              <a:t>– </a:t>
            </a:r>
          </a:p>
          <a:p>
            <a:pPr marL="342900" indent="-342900" algn="l"/>
            <a:r>
              <a:rPr lang="nl-NL" sz="1800" b="1" dirty="0" smtClean="0">
                <a:solidFill>
                  <a:schemeClr val="tx1"/>
                </a:solidFill>
              </a:rPr>
              <a:t>gee </a:t>
            </a:r>
            <a:r>
              <a:rPr lang="nl-NL" sz="1800" b="1" dirty="0" smtClean="0">
                <a:solidFill>
                  <a:schemeClr val="tx1"/>
                </a:solidFill>
              </a:rPr>
              <a:t>dit al voller, o Heer!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Dorstig en biddende wag ons</a:t>
            </a:r>
            <a:r>
              <a:rPr lang="nl-NL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word </a:t>
            </a:r>
            <a:r>
              <a:rPr lang="nl-NL" sz="1800" b="1" dirty="0" smtClean="0">
                <a:solidFill>
                  <a:schemeClr val="tx1"/>
                </a:solidFill>
              </a:rPr>
              <a:t>hier verheerlik, o Heer!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Strome van seën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Strome van seën AFRICAANS</dc:title>
  <dc:creator>FRONT</dc:creator>
  <cp:lastModifiedBy>FRONT</cp:lastModifiedBy>
  <cp:revision>15</cp:revision>
  <dcterms:created xsi:type="dcterms:W3CDTF">2025-09-24T00:33:41Z</dcterms:created>
  <dcterms:modified xsi:type="dcterms:W3CDTF">2025-09-25T16:07:45Z</dcterms:modified>
</cp:coreProperties>
</file>