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3EC5-3EF7-4001-88D6-F140A9660FF4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FDA47-79B9-40B4-9315-9099234EEC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kurar av nåd ska jag sä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Skurar av nåd ska jag </a:t>
            </a:r>
            <a:r>
              <a:rPr lang="sv-SE" b="1" dirty="0" smtClean="0"/>
              <a:t>sända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066800"/>
            <a:ext cx="7239000" cy="51054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Skurar av nåd skall jag sända,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Så har Gud sagt i sitt ord.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Härliga, saliga tider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Stunder ännu för vår jord.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Skurar från höjden,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Ymniga, sänd oss, o Gud!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Droppar ej endast, men skurar,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Herre, att falla nu bjud! 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Skurar av nåd skall han sända,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Öknen skall blomstra igen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Herre vi längtar och väntar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Skurar från himmelen än.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Skurar </a:t>
            </a:r>
            <a:r>
              <a:rPr lang="sv-SE" sz="1800" b="1" dirty="0" smtClean="0">
                <a:solidFill>
                  <a:schemeClr val="tx1"/>
                </a:solidFill>
              </a:rPr>
              <a:t>från höjden skall falla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Sänd dem nu ned till vår jord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Sänd oss välsignelsens tider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Som du har sagt i ditt ord.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Skurar från höjden skall falla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Gud låt dem falla just nu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Gud medan här vi dig beder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Sänd oss välsignelsen du.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Skurar av nåd ska jag sända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Skurar av nåd ska jag sända SWEDISH</dc:title>
  <dc:creator>FRONT</dc:creator>
  <cp:lastModifiedBy>FRONT</cp:lastModifiedBy>
  <cp:revision>12</cp:revision>
  <dcterms:created xsi:type="dcterms:W3CDTF">2025-09-23T22:16:43Z</dcterms:created>
  <dcterms:modified xsi:type="dcterms:W3CDTF">2025-09-27T17:14:31Z</dcterms:modified>
</cp:coreProperties>
</file>