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D27C1-54C9-4E80-965D-0E63C6B0E0C2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92EAD-D457-49B0-9BB5-273698A35B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ope is built on nothing le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"/>
            <a:ext cx="5929354" cy="3571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Singpet</a:t>
            </a:r>
            <a:r>
              <a:rPr lang="en-US" b="1" dirty="0" smtClean="0"/>
              <a:t> </a:t>
            </a:r>
            <a:r>
              <a:rPr lang="en-US" b="1" dirty="0"/>
              <a:t>Ken </a:t>
            </a:r>
            <a:r>
              <a:rPr lang="en-US" b="1" dirty="0" err="1"/>
              <a:t>Dara</a:t>
            </a:r>
            <a:r>
              <a:rPr lang="en-US" b="1" dirty="0"/>
              <a:t> Ni </a:t>
            </a:r>
            <a:r>
              <a:rPr lang="en-US" b="1" dirty="0" smtClean="0"/>
              <a:t>Cristo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393026"/>
            <a:ext cx="2643206" cy="45720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Singpet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Dara</a:t>
            </a:r>
            <a:r>
              <a:rPr lang="en-US" sz="1600" b="1" dirty="0" smtClean="0">
                <a:solidFill>
                  <a:schemeClr val="tx1"/>
                </a:solidFill>
              </a:rPr>
              <a:t> Ni Cristo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 </a:t>
            </a:r>
            <a:r>
              <a:rPr lang="en-US" sz="1600" b="1" dirty="0" err="1" smtClean="0">
                <a:solidFill>
                  <a:schemeClr val="tx1"/>
                </a:solidFill>
              </a:rPr>
              <a:t>pagtalgedan</a:t>
            </a:r>
            <a:r>
              <a:rPr lang="en-US" sz="1600" b="1" dirty="0" smtClean="0">
                <a:solidFill>
                  <a:schemeClr val="tx1"/>
                </a:solidFill>
              </a:rPr>
              <a:t> toy </a:t>
            </a:r>
            <a:r>
              <a:rPr lang="en-US" sz="1600" b="1" dirty="0" err="1" smtClean="0">
                <a:solidFill>
                  <a:schemeClr val="tx1"/>
                </a:solidFill>
              </a:rPr>
              <a:t>puso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Naganna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turongec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agtalec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Cristo a </a:t>
            </a:r>
            <a:r>
              <a:rPr lang="en-US" sz="1600" b="1" dirty="0" err="1" smtClean="0">
                <a:solidFill>
                  <a:srgbClr val="FF0000"/>
                </a:solidFill>
              </a:rPr>
              <a:t>Batot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yanco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Lab-</a:t>
            </a:r>
            <a:r>
              <a:rPr lang="en-US" sz="1600" b="1" dirty="0" err="1" smtClean="0">
                <a:solidFill>
                  <a:srgbClr val="FF0000"/>
                </a:solidFill>
              </a:rPr>
              <a:t>og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sabali</a:t>
            </a:r>
            <a:r>
              <a:rPr lang="en-US" sz="1600" b="1" dirty="0" smtClean="0">
                <a:solidFill>
                  <a:srgbClr val="FF0000"/>
                </a:solidFill>
              </a:rPr>
              <a:t> a disso,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Lab-</a:t>
            </a:r>
            <a:r>
              <a:rPr lang="en-US" sz="1600" b="1" dirty="0" err="1" smtClean="0">
                <a:solidFill>
                  <a:srgbClr val="FF0000"/>
                </a:solidFill>
              </a:rPr>
              <a:t>og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sabali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smtClean="0">
                <a:solidFill>
                  <a:srgbClr val="FF0000"/>
                </a:solidFill>
              </a:rPr>
              <a:t>disso.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makitat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rupa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Pagcamatalcac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graciana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nadawel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bagyo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 </a:t>
            </a:r>
            <a:r>
              <a:rPr lang="en-US" sz="1600" b="1" dirty="0" err="1" smtClean="0">
                <a:solidFill>
                  <a:schemeClr val="tx1"/>
                </a:solidFill>
              </a:rPr>
              <a:t>taringgawidco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Sapata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Tulag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Darana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peggad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lingayendac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lawlaw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lumned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cucuac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sarked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Inton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agunit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trumpeta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Addaac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Kencuana</a:t>
            </a:r>
            <a:r>
              <a:rPr lang="en-US" sz="1600" b="1" dirty="0" smtClean="0">
                <a:solidFill>
                  <a:schemeClr val="tx1"/>
                </a:solidFill>
              </a:rPr>
              <a:t> coma;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Pagkawesko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singpetna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innacto</a:t>
            </a:r>
            <a:r>
              <a:rPr lang="en-US" sz="1600" b="1" dirty="0" smtClean="0">
                <a:solidFill>
                  <a:schemeClr val="tx1"/>
                </a:solidFill>
              </a:rPr>
              <a:t> ‘</a:t>
            </a:r>
            <a:r>
              <a:rPr lang="en-US" sz="1600" b="1" dirty="0" err="1" smtClean="0">
                <a:solidFill>
                  <a:schemeClr val="tx1"/>
                </a:solidFill>
              </a:rPr>
              <a:t>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tronona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96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Singpet Ken Dara Ni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Singpet Ken Dara Ni Cristo </dc:title>
  <dc:creator>mary</dc:creator>
  <cp:lastModifiedBy>FRONT</cp:lastModifiedBy>
  <cp:revision>10</cp:revision>
  <dcterms:created xsi:type="dcterms:W3CDTF">2022-03-18T19:15:28Z</dcterms:created>
  <dcterms:modified xsi:type="dcterms:W3CDTF">2025-09-08T18:57:39Z</dcterms:modified>
</cp:coreProperties>
</file>