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7623-0FCC-4BBA-9A8B-47E77F20637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7623-0FCC-4BBA-9A8B-47E77F20637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F8D09-18DE-4A2C-93D0-FEA1763186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e deep, deep love of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0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 e </a:t>
            </a:r>
            <a:r>
              <a:rPr lang="en-US" b="1" dirty="0" err="1"/>
              <a:t>thellë</a:t>
            </a:r>
            <a:r>
              <a:rPr lang="en-US" b="1" dirty="0"/>
              <a:t> </a:t>
            </a:r>
            <a:r>
              <a:rPr lang="en-US" b="1" dirty="0" err="1"/>
              <a:t>është</a:t>
            </a:r>
            <a:r>
              <a:rPr lang="en-US" b="1" dirty="0"/>
              <a:t> </a:t>
            </a:r>
            <a:r>
              <a:rPr lang="en-US" b="1" dirty="0" err="1" smtClean="0"/>
              <a:t>dashuria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447800"/>
            <a:ext cx="76962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e </a:t>
            </a:r>
            <a:r>
              <a:rPr lang="en-US" sz="1600" b="1" dirty="0" err="1" smtClean="0">
                <a:solidFill>
                  <a:schemeClr val="tx1"/>
                </a:solidFill>
              </a:rPr>
              <a:t>thellë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është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Që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Jezusi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tregon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oqean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shtrirë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gjerë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mbulon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Rreth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rrotull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brenda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jashtë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çdo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kjo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mbron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lart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Qiell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çon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Zot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tek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Për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k’të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Zotit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çdo</a:t>
            </a:r>
            <a:r>
              <a:rPr lang="en-US" sz="1600" b="1" dirty="0" smtClean="0">
                <a:solidFill>
                  <a:schemeClr val="tx1"/>
                </a:solidFill>
              </a:rPr>
              <a:t> vend </a:t>
            </a:r>
            <a:r>
              <a:rPr lang="en-US" sz="1600" b="1" dirty="0" err="1" smtClean="0">
                <a:solidFill>
                  <a:schemeClr val="tx1"/>
                </a:solidFill>
              </a:rPr>
              <a:t>unë</a:t>
            </a:r>
            <a:r>
              <a:rPr lang="en-US" sz="1600" b="1" dirty="0" smtClean="0">
                <a:solidFill>
                  <a:schemeClr val="tx1"/>
                </a:solidFill>
              </a:rPr>
              <a:t> do </a:t>
            </a:r>
            <a:r>
              <a:rPr lang="en-US" sz="1600" b="1" dirty="0" err="1" smtClean="0">
                <a:solidFill>
                  <a:schemeClr val="tx1"/>
                </a:solidFill>
              </a:rPr>
              <a:t>t’tregoj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lasht’sia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ndryshohet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askurrë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nuk</a:t>
            </a:r>
            <a:r>
              <a:rPr lang="en-US" sz="1600" b="1" dirty="0" smtClean="0">
                <a:solidFill>
                  <a:schemeClr val="tx1"/>
                </a:solidFill>
              </a:rPr>
              <a:t> do </a:t>
            </a:r>
            <a:r>
              <a:rPr lang="en-US" sz="1600" b="1" dirty="0" err="1" smtClean="0">
                <a:solidFill>
                  <a:schemeClr val="tx1"/>
                </a:solidFill>
              </a:rPr>
              <a:t>t’mbarojë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Me </a:t>
            </a:r>
            <a:r>
              <a:rPr lang="en-US" sz="1600" b="1" dirty="0" err="1" smtClean="0">
                <a:solidFill>
                  <a:schemeClr val="tx1"/>
                </a:solidFill>
              </a:rPr>
              <a:t>k’të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Jezusi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përkrah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v’shtirësi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Duke </a:t>
            </a:r>
            <a:r>
              <a:rPr lang="en-US" sz="1600" b="1" dirty="0" err="1" smtClean="0">
                <a:solidFill>
                  <a:schemeClr val="tx1"/>
                </a:solidFill>
              </a:rPr>
              <a:t>ndërmjetsuar</a:t>
            </a:r>
            <a:r>
              <a:rPr lang="en-US" sz="1600" b="1" dirty="0" smtClean="0">
                <a:solidFill>
                  <a:schemeClr val="tx1"/>
                </a:solidFill>
              </a:rPr>
              <a:t> me </a:t>
            </a:r>
            <a:r>
              <a:rPr lang="en-US" sz="1600" b="1" dirty="0" err="1" smtClean="0">
                <a:solidFill>
                  <a:schemeClr val="tx1"/>
                </a:solidFill>
              </a:rPr>
              <a:t>lutje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Për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dashurit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tij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Dashuri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ësht</a:t>
            </a:r>
            <a:r>
              <a:rPr lang="en-US" sz="1600" b="1" dirty="0" smtClean="0">
                <a:solidFill>
                  <a:schemeClr val="tx1"/>
                </a:solidFill>
              </a:rPr>
              <a:t>’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Kjo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vyera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Ësht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oqean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bekimesh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skel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gjej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qet’si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Po, </a:t>
            </a:r>
            <a:r>
              <a:rPr lang="en-US" sz="1600" b="1" dirty="0" err="1" smtClean="0">
                <a:solidFill>
                  <a:schemeClr val="tx1"/>
                </a:solidFill>
              </a:rPr>
              <a:t>kjo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dashuri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thellë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Ësht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për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qiell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qiej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lavdi</a:t>
            </a:r>
            <a:r>
              <a:rPr lang="en-US" sz="1600" b="1" dirty="0" smtClean="0">
                <a:solidFill>
                  <a:schemeClr val="tx1"/>
                </a:solidFill>
              </a:rPr>
              <a:t> do </a:t>
            </a:r>
            <a:r>
              <a:rPr lang="en-US" sz="1600" b="1" dirty="0" err="1" smtClean="0">
                <a:solidFill>
                  <a:schemeClr val="tx1"/>
                </a:solidFill>
              </a:rPr>
              <a:t>t’më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përcjellë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Se </a:t>
            </a:r>
            <a:r>
              <a:rPr lang="en-US" sz="1600" b="1" dirty="0" err="1" smtClean="0">
                <a:solidFill>
                  <a:schemeClr val="tx1"/>
                </a:solidFill>
              </a:rPr>
              <a:t>tek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ngre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151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e thellë është dashuria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e thellë është dashuria sinhala</dc:title>
  <dc:creator>FRONT</dc:creator>
  <cp:lastModifiedBy>FRONT</cp:lastModifiedBy>
  <cp:revision>6</cp:revision>
  <dcterms:created xsi:type="dcterms:W3CDTF">2025-09-19T14:13:38Z</dcterms:created>
  <dcterms:modified xsi:type="dcterms:W3CDTF">2025-09-25T18:35:39Z</dcterms:modified>
</cp:coreProperties>
</file>