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8F76-A635-4298-A4C9-2B2C5633B5E1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78F76-A635-4298-A4C9-2B2C5633B5E1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3EFC4-31BF-4496-9824-01B930BF55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divine all loves excelling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Rukundo</a:t>
            </a:r>
            <a:r>
              <a:rPr lang="en-US" b="1" dirty="0" smtClean="0"/>
              <a:t> </a:t>
            </a:r>
            <a:r>
              <a:rPr lang="en-US" b="1" dirty="0" err="1" smtClean="0"/>
              <a:t>rurut</a:t>
            </a:r>
            <a:r>
              <a:rPr lang="en-US" b="1" dirty="0" smtClean="0"/>
              <a:t>' </a:t>
            </a:r>
            <a:r>
              <a:rPr lang="en-US" b="1" dirty="0" err="1" smtClean="0"/>
              <a:t>urundi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600200"/>
            <a:ext cx="80010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Rukundo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rurut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urundi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Ngwin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utwuzure</a:t>
            </a:r>
            <a:r>
              <a:rPr lang="en-US" sz="2000" b="1" dirty="0" smtClean="0">
                <a:solidFill>
                  <a:schemeClr val="tx1"/>
                </a:solidFill>
              </a:rPr>
              <a:t> none,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C’usohor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urwanko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rwacu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Ngwin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utugereremwo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we, </a:t>
            </a:r>
            <a:r>
              <a:rPr lang="en-US" sz="2000" b="1" dirty="0" err="1" smtClean="0">
                <a:solidFill>
                  <a:schemeClr val="tx1"/>
                </a:solidFill>
              </a:rPr>
              <a:t>Munyakigongwe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Zan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agakiza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kawe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Shika</a:t>
            </a:r>
            <a:r>
              <a:rPr lang="en-US" sz="2000" b="1" dirty="0" smtClean="0">
                <a:solidFill>
                  <a:schemeClr val="tx1"/>
                </a:solidFill>
              </a:rPr>
              <a:t> mu </a:t>
            </a:r>
            <a:r>
              <a:rPr lang="en-US" sz="2000" b="1" dirty="0" err="1" smtClean="0">
                <a:solidFill>
                  <a:schemeClr val="tx1"/>
                </a:solidFill>
              </a:rPr>
              <a:t>mitima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yacu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Utwuzuz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urukundo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Tuma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Mpwemu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Yera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Atubarir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ivyawe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Tubone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kuragw’ivyiza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Wadusezeranije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Udukuremw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agatima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Kama </a:t>
            </a:r>
            <a:r>
              <a:rPr lang="en-US" sz="2000" b="1" dirty="0" err="1" smtClean="0">
                <a:solidFill>
                  <a:schemeClr val="tx1"/>
                </a:solidFill>
              </a:rPr>
              <a:t>gakund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ivyaha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Ntidutwarwe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k'ukundi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B'ari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wew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utuganza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5. N' </a:t>
            </a:r>
            <a:r>
              <a:rPr lang="en-US" sz="2000" b="1" dirty="0" err="1" smtClean="0">
                <a:solidFill>
                  <a:schemeClr val="tx1"/>
                </a:solidFill>
              </a:rPr>
              <a:t>uze</a:t>
            </a:r>
            <a:r>
              <a:rPr lang="en-US" sz="2000" b="1" dirty="0" smtClean="0">
                <a:solidFill>
                  <a:schemeClr val="tx1"/>
                </a:solidFill>
              </a:rPr>
              <a:t> se </a:t>
            </a:r>
            <a:r>
              <a:rPr lang="en-US" sz="2000" b="1" dirty="0" err="1" smtClean="0">
                <a:solidFill>
                  <a:schemeClr val="tx1"/>
                </a:solidFill>
              </a:rPr>
              <a:t>Soko</a:t>
            </a:r>
            <a:r>
              <a:rPr lang="en-US" sz="2000" b="1" dirty="0" smtClean="0">
                <a:solidFill>
                  <a:schemeClr val="tx1"/>
                </a:solidFill>
              </a:rPr>
              <a:t> y' </a:t>
            </a:r>
            <a:r>
              <a:rPr lang="en-US" sz="2000" b="1" dirty="0" err="1" smtClean="0">
                <a:solidFill>
                  <a:schemeClr val="tx1"/>
                </a:solidFill>
              </a:rPr>
              <a:t>ubuntu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tugukumbuye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Ducik</a:t>
            </a:r>
            <a:r>
              <a:rPr lang="en-US" sz="2000" b="1" dirty="0" smtClean="0">
                <a:solidFill>
                  <a:schemeClr val="tx1"/>
                </a:solidFill>
              </a:rPr>
              <a:t>   </a:t>
            </a:r>
            <a:r>
              <a:rPr lang="en-US" sz="2000" b="1" dirty="0" err="1" smtClean="0">
                <a:solidFill>
                  <a:schemeClr val="tx1"/>
                </a:solidFill>
              </a:rPr>
              <a:t>ivyaremwe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bisha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Bitagir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agasembga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6. </a:t>
            </a:r>
            <a:r>
              <a:rPr lang="en-US" sz="2000" b="1" dirty="0" err="1" smtClean="0">
                <a:solidFill>
                  <a:schemeClr val="tx1"/>
                </a:solidFill>
              </a:rPr>
              <a:t>Tuzogutazira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Mwami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twashika</a:t>
            </a:r>
            <a:r>
              <a:rPr lang="en-US" sz="2000" b="1" dirty="0" smtClean="0">
                <a:solidFill>
                  <a:schemeClr val="tx1"/>
                </a:solidFill>
              </a:rPr>
              <a:t> mw </a:t>
            </a:r>
            <a:r>
              <a:rPr lang="en-US" sz="2000" b="1" dirty="0" err="1" smtClean="0">
                <a:solidFill>
                  <a:schemeClr val="tx1"/>
                </a:solidFill>
              </a:rPr>
              <a:t>ijuru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Dushiz’ibitsib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imbere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Y’ </a:t>
            </a:r>
            <a:r>
              <a:rPr lang="en-US" sz="2000" b="1" dirty="0" err="1" smtClean="0">
                <a:solidFill>
                  <a:schemeClr val="tx1"/>
                </a:solidFill>
              </a:rPr>
              <a:t>intebe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yera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117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Rukundo rurut' urundi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Rukundo rurut' urundi Kinyarwanda</dc:title>
  <dc:creator>FRONT</dc:creator>
  <cp:lastModifiedBy>FRONT</cp:lastModifiedBy>
  <cp:revision>9</cp:revision>
  <dcterms:created xsi:type="dcterms:W3CDTF">2025-09-04T20:02:27Z</dcterms:created>
  <dcterms:modified xsi:type="dcterms:W3CDTF">2025-09-05T14:33:30Z</dcterms:modified>
</cp:coreProperties>
</file>