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43DBB-1A80-4941-841B-D303EB5723DB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590D3-E123-4BD2-9CF8-999C18CC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43DBB-1A80-4941-841B-D303EB5723DB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590D3-E123-4BD2-9CF8-999C18CC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43DBB-1A80-4941-841B-D303EB5723DB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590D3-E123-4BD2-9CF8-999C18CC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43DBB-1A80-4941-841B-D303EB5723DB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590D3-E123-4BD2-9CF8-999C18CC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43DBB-1A80-4941-841B-D303EB5723DB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590D3-E123-4BD2-9CF8-999C18CC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43DBB-1A80-4941-841B-D303EB5723DB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590D3-E123-4BD2-9CF8-999C18CC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43DBB-1A80-4941-841B-D303EB5723DB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590D3-E123-4BD2-9CF8-999C18CC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43DBB-1A80-4941-841B-D303EB5723DB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590D3-E123-4BD2-9CF8-999C18CC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43DBB-1A80-4941-841B-D303EB5723DB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590D3-E123-4BD2-9CF8-999C18CC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43DBB-1A80-4941-841B-D303EB5723DB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590D3-E123-4BD2-9CF8-999C18CC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43DBB-1A80-4941-841B-D303EB5723DB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590D3-E123-4BD2-9CF8-999C18CCE7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43DBB-1A80-4941-841B-D303EB5723DB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90D3-E123-4BD2-9CF8-999C18CCE7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h the deep, deep love of Jesus.pn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ão Profundo Amor de C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4414" y="188640"/>
            <a:ext cx="6715172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pt-BR" b="1" dirty="0" smtClean="0"/>
              <a:t>Quão Profundo Amor de </a:t>
            </a:r>
            <a:r>
              <a:rPr lang="pt-BR" b="1" dirty="0" smtClean="0"/>
              <a:t>Cristo</a:t>
            </a:r>
            <a:r>
              <a:rPr lang="pt-BR" b="1" dirty="0" smtClean="0"/>
              <a:t/>
            </a:r>
            <a:br>
              <a:rPr lang="pt-BR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52" y="1142984"/>
            <a:ext cx="7858148" cy="5214974"/>
          </a:xfrm>
        </p:spPr>
        <p:txBody>
          <a:bodyPr numCol="2"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Quão profundo o amor de Cristo: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Vasto, infinito, livre, sem fim!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Como </a:t>
            </a:r>
            <a:r>
              <a:rPr lang="pt-BR" sz="1600" b="1" dirty="0" smtClean="0">
                <a:solidFill>
                  <a:schemeClr val="tx1"/>
                </a:solidFill>
              </a:rPr>
              <a:t>vasto </a:t>
            </a:r>
            <a:r>
              <a:rPr lang="pt-BR" sz="1600" b="1" dirty="0" smtClean="0">
                <a:solidFill>
                  <a:schemeClr val="tx1"/>
                </a:solidFill>
              </a:rPr>
              <a:t>mar me encobre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Com Suas ondas sobre mim.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Por emvaixo, me envolvendo,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A correnteza do Seu amor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Me leve </a:t>
            </a:r>
            <a:r>
              <a:rPr lang="en-US" sz="1600" b="1" dirty="0" smtClean="0">
                <a:solidFill>
                  <a:schemeClr val="tx1"/>
                </a:solidFill>
              </a:rPr>
              <a:t>à</a:t>
            </a:r>
            <a:r>
              <a:rPr lang="pt-BR" sz="1600" b="1" dirty="0" smtClean="0">
                <a:solidFill>
                  <a:schemeClr val="tx1"/>
                </a:solidFill>
              </a:rPr>
              <a:t> diante</a:t>
            </a:r>
            <a:r>
              <a:rPr lang="pt-BR" sz="1600" b="1" dirty="0" smtClean="0">
                <a:solidFill>
                  <a:schemeClr val="tx1"/>
                </a:solidFill>
              </a:rPr>
              <a:t>, me leva à glória,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Glória eterna do Senhor.</a:t>
            </a:r>
          </a:p>
          <a:p>
            <a:pPr algn="l"/>
            <a:endParaRPr lang="pt-BR" sz="1600" b="1" dirty="0" smtClean="0">
              <a:solidFill>
                <a:schemeClr val="tx1"/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Quão profundo </a:t>
            </a:r>
            <a:r>
              <a:rPr lang="pt-BR" sz="1600" b="1" dirty="0" smtClean="0">
                <a:solidFill>
                  <a:schemeClr val="tx1"/>
                </a:solidFill>
              </a:rPr>
              <a:t> </a:t>
            </a:r>
            <a:r>
              <a:rPr lang="pt-BR" sz="1600" b="1" dirty="0" smtClean="0">
                <a:solidFill>
                  <a:schemeClr val="tx1"/>
                </a:solidFill>
              </a:rPr>
              <a:t>amor de Cristo!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Adorai-O mais e mais.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Como Ele ama, sempre ama,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Nunca muda jamais!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Vigia Seus amados;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Deus Sua vida para os salvar;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Pelos santos intercede;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Tudo faz por nos amar.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Quão </a:t>
            </a:r>
            <a:r>
              <a:rPr lang="pt-BR" sz="1600" b="1" dirty="0" smtClean="0">
                <a:solidFill>
                  <a:schemeClr val="tx1"/>
                </a:solidFill>
              </a:rPr>
              <a:t>profundo </a:t>
            </a:r>
            <a:r>
              <a:rPr lang="pt-BR" sz="1600" b="1" dirty="0" smtClean="0">
                <a:solidFill>
                  <a:schemeClr val="tx1"/>
                </a:solidFill>
              </a:rPr>
              <a:t>amor </a:t>
            </a:r>
            <a:r>
              <a:rPr lang="pt-BR" sz="1600" b="1" dirty="0" smtClean="0">
                <a:solidFill>
                  <a:schemeClr val="tx1"/>
                </a:solidFill>
              </a:rPr>
              <a:t>de Cristo;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Dentre todos o melhor!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É um vasto mar de benção,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Um abrigo ao meu redor.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Quão profundo </a:t>
            </a:r>
            <a:r>
              <a:rPr lang="pt-BR" sz="1600" b="1" dirty="0" smtClean="0">
                <a:solidFill>
                  <a:schemeClr val="tx1"/>
                </a:solidFill>
              </a:rPr>
              <a:t>amor </a:t>
            </a:r>
            <a:r>
              <a:rPr lang="pt-BR" sz="1600" b="1" dirty="0" smtClean="0">
                <a:solidFill>
                  <a:schemeClr val="tx1"/>
                </a:solidFill>
              </a:rPr>
              <a:t>de Cristo! 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Um paraíso é para mim!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E me </a:t>
            </a:r>
            <a:r>
              <a:rPr lang="pt-BR" sz="1600" b="1" dirty="0" smtClean="0">
                <a:solidFill>
                  <a:schemeClr val="tx1"/>
                </a:solidFill>
              </a:rPr>
              <a:t>eleva </a:t>
            </a:r>
            <a:r>
              <a:rPr lang="pt-BR" sz="1600" b="1" dirty="0" smtClean="0">
                <a:solidFill>
                  <a:schemeClr val="tx1"/>
                </a:solidFill>
              </a:rPr>
              <a:t>à glória sublime,</a:t>
            </a:r>
          </a:p>
          <a:p>
            <a:pPr algn="l"/>
            <a:r>
              <a:rPr lang="pt-BR" sz="1600" b="1" dirty="0" smtClean="0">
                <a:solidFill>
                  <a:schemeClr val="tx1"/>
                </a:solidFill>
              </a:rPr>
              <a:t>Pois me eleva para Si</a:t>
            </a:r>
            <a:r>
              <a:rPr lang="pt-BR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145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Quão Profundo Amor de Cristo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¡Oh, Profundo Amor de Cristo </dc:title>
  <dc:creator>mary</dc:creator>
  <cp:lastModifiedBy>FRONT</cp:lastModifiedBy>
  <cp:revision>13</cp:revision>
  <dcterms:created xsi:type="dcterms:W3CDTF">2021-02-20T17:18:59Z</dcterms:created>
  <dcterms:modified xsi:type="dcterms:W3CDTF">2025-09-23T17:02:10Z</dcterms:modified>
</cp:coreProperties>
</file>