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85C5A-D10E-428B-89AA-103860D915B5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5DB9-C613-49E5-8C8A-F71D78D431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äivä vain ja hetki kerrallan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553200" cy="381000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Päivä vain ja hetki </a:t>
            </a:r>
            <a:r>
              <a:rPr lang="fi-FI" b="1" dirty="0" smtClean="0"/>
              <a:t>kerrallansa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8382000" cy="5791200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1. Päivä vain ja hetki kerrallansa,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siitä lohdutuksen aina saan.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Mitä päivä tuokin tullessansa,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Isä hoitaa lasta armollaan.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Kädessään hän joka päivä kantaa,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tietää kaiken, mitä tarvitsen,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päivän kuormat, levon hetket antaa,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murheen niin kuin ilon seesteisen.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2. Joka hetki hän on lähelläni,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joka aamu antaa armonsa.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Herran huomaan uskon elämäni,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hän suo voimansa ja neuvonsa.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Surut, huolet eivät liikaa paina,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ne hän ottaa itse kantaakseen.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”Niin kuin päiväs, niin on voimas aina.”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Tähän turvaan yhä uudelleen.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3</a:t>
            </a:r>
            <a:r>
              <a:rPr lang="fi-FI" sz="1800" b="1" dirty="0" smtClean="0">
                <a:solidFill>
                  <a:schemeClr val="tx1"/>
                </a:solidFill>
              </a:rPr>
              <a:t>. Kiitos, Herra, lupauksestasi,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siinä annat minun levätä!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Kiitos olkoon lohdutuksestasi,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annat voimaa sanan lähteestä!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Suo mun ottaa isänkädestäsi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päivä vain ja hetki kerrallaan,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kunnes johdat minut kädelläsi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riemun maahan, päivään kirkkaimpaan.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Päivä vain ja hetki kerrallansa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Päivä vain ja hetki kerrallansa FINNISH</dc:title>
  <dc:creator>FRONT</dc:creator>
  <cp:lastModifiedBy>FRONT</cp:lastModifiedBy>
  <cp:revision>5</cp:revision>
  <dcterms:created xsi:type="dcterms:W3CDTF">2025-09-16T13:12:19Z</dcterms:created>
  <dcterms:modified xsi:type="dcterms:W3CDTF">2025-09-16T20:43:35Z</dcterms:modified>
</cp:coreProperties>
</file>