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BEF8-A863-48E2-B5FD-132191348DC0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A6ED8-237E-4F7E-AAC3-1E000BDAE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BEF8-A863-48E2-B5FD-132191348DC0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A6ED8-237E-4F7E-AAC3-1E000BDAE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BEF8-A863-48E2-B5FD-132191348DC0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A6ED8-237E-4F7E-AAC3-1E000BDAE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BEF8-A863-48E2-B5FD-132191348DC0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A6ED8-237E-4F7E-AAC3-1E000BDAE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BEF8-A863-48E2-B5FD-132191348DC0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A6ED8-237E-4F7E-AAC3-1E000BDAE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BEF8-A863-48E2-B5FD-132191348DC0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A6ED8-237E-4F7E-AAC3-1E000BDAE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BEF8-A863-48E2-B5FD-132191348DC0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A6ED8-237E-4F7E-AAC3-1E000BDAE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BEF8-A863-48E2-B5FD-132191348DC0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A6ED8-237E-4F7E-AAC3-1E000BDAE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BEF8-A863-48E2-B5FD-132191348DC0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A6ED8-237E-4F7E-AAC3-1E000BDAE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BEF8-A863-48E2-B5FD-132191348DC0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A6ED8-237E-4F7E-AAC3-1E000BDAE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BEF8-A863-48E2-B5FD-132191348DC0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A6ED8-237E-4F7E-AAC3-1E000BDAE5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BEF8-A863-48E2-B5FD-132191348DC0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A6ED8-237E-4F7E-AAC3-1E000BDAE5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twae hivi nilivy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228599"/>
            <a:ext cx="4267200" cy="4572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Nitwae</a:t>
            </a:r>
            <a:r>
              <a:rPr lang="en-US" b="1" dirty="0" smtClean="0"/>
              <a:t> </a:t>
            </a:r>
            <a:r>
              <a:rPr lang="en-US" b="1" dirty="0" err="1" smtClean="0"/>
              <a:t>hivi</a:t>
            </a:r>
            <a:r>
              <a:rPr lang="en-US" b="1" dirty="0" smtClean="0"/>
              <a:t> </a:t>
            </a:r>
            <a:r>
              <a:rPr lang="en-US" b="1" dirty="0" err="1" smtClean="0"/>
              <a:t>nilivyo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219200"/>
            <a:ext cx="6629400" cy="37338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Nitwae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hivi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nilivyo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Umemwaga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damu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yako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Nawe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ulivyoniita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Bwana </a:t>
            </a:r>
            <a:r>
              <a:rPr lang="en-US" sz="2000" b="1" dirty="0" err="1" smtClean="0">
                <a:solidFill>
                  <a:schemeClr val="tx1"/>
                </a:solidFill>
              </a:rPr>
              <a:t>Yesu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naja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naja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Hivi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nilivyo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langu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Kujiosha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roho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yangu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Nisamehe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dhambi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zangu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Bwana </a:t>
            </a:r>
            <a:r>
              <a:rPr lang="en-US" sz="2000" b="1" dirty="0" err="1" smtClean="0">
                <a:solidFill>
                  <a:schemeClr val="tx1"/>
                </a:solidFill>
              </a:rPr>
              <a:t>Yesu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naja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naja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Hivi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nilivyo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sioni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Kamwe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furaha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moyoni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Daima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mashakani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Bwana </a:t>
            </a:r>
            <a:r>
              <a:rPr lang="en-US" sz="2000" b="1" dirty="0" err="1" smtClean="0">
                <a:solidFill>
                  <a:schemeClr val="tx1"/>
                </a:solidFill>
              </a:rPr>
              <a:t>Yesu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naja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naja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Hivi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nilivyo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kipofu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maskini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mpungufu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Wewe</a:t>
            </a:r>
            <a:r>
              <a:rPr lang="en-US" sz="2000" b="1" dirty="0" smtClean="0">
                <a:solidFill>
                  <a:schemeClr val="tx1"/>
                </a:solidFill>
              </a:rPr>
              <a:t> u </a:t>
            </a:r>
            <a:r>
              <a:rPr lang="en-US" sz="2000" b="1" dirty="0" err="1" smtClean="0">
                <a:solidFill>
                  <a:schemeClr val="tx1"/>
                </a:solidFill>
              </a:rPr>
              <a:t>mtimilifu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Bwana </a:t>
            </a:r>
            <a:r>
              <a:rPr lang="en-US" sz="2000" b="1" dirty="0" err="1" smtClean="0">
                <a:solidFill>
                  <a:schemeClr val="tx1"/>
                </a:solidFill>
              </a:rPr>
              <a:t>Yesu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naja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naja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Nawe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hivi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utanitwaa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Nisithubutu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kukawa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Na </a:t>
            </a:r>
            <a:r>
              <a:rPr lang="en-US" sz="2000" b="1" dirty="0" err="1" smtClean="0">
                <a:solidFill>
                  <a:schemeClr val="tx1"/>
                </a:solidFill>
              </a:rPr>
              <a:t>wewe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hutanikataa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Bwana </a:t>
            </a:r>
            <a:r>
              <a:rPr lang="en-US" sz="2000" b="1" dirty="0" err="1" smtClean="0">
                <a:solidFill>
                  <a:schemeClr val="tx1"/>
                </a:solidFill>
              </a:rPr>
              <a:t>Yesu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naja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naja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Hivi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nilivyo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mapenzi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Yamenipa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njia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wazi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Hali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mali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sisazi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Bwana </a:t>
            </a:r>
            <a:r>
              <a:rPr lang="en-US" sz="2000" b="1" dirty="0" err="1" smtClean="0">
                <a:solidFill>
                  <a:schemeClr val="tx1"/>
                </a:solidFill>
              </a:rPr>
              <a:t>Yesu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naja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naja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117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Nitwae hivi nilivyo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Nitwae hivi nilivyo  Swahili</dc:title>
  <dc:creator>FRONT</dc:creator>
  <cp:lastModifiedBy>FRONT</cp:lastModifiedBy>
  <cp:revision>9</cp:revision>
  <dcterms:created xsi:type="dcterms:W3CDTF">2025-09-09T15:17:10Z</dcterms:created>
  <dcterms:modified xsi:type="dcterms:W3CDTF">2025-09-11T16:24:08Z</dcterms:modified>
</cp:coreProperties>
</file>