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64430-4A52-42B2-B9E6-6B6073233786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D440-DD35-4B2A-A84A-5D53DF13D4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t Soos Ek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762000"/>
          </a:xfrm>
        </p:spPr>
        <p:txBody>
          <a:bodyPr/>
          <a:lstStyle/>
          <a:p>
            <a:r>
              <a:rPr lang="en-US" b="1" dirty="0"/>
              <a:t>Net </a:t>
            </a:r>
            <a:r>
              <a:rPr lang="en-US" b="1" dirty="0" err="1"/>
              <a:t>Soos</a:t>
            </a:r>
            <a:r>
              <a:rPr lang="en-US" b="1" dirty="0"/>
              <a:t> </a:t>
            </a:r>
            <a:r>
              <a:rPr lang="en-US" b="1" dirty="0" err="1"/>
              <a:t>Ek</a:t>
            </a:r>
            <a:r>
              <a:rPr lang="en-US" b="1" dirty="0"/>
              <a:t> </a:t>
            </a:r>
            <a:r>
              <a:rPr lang="en-US" b="1" dirty="0" smtClean="0"/>
              <a:t>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3886200" cy="4267200"/>
          </a:xfrm>
        </p:spPr>
        <p:txBody>
          <a:bodyPr numCol="1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bloed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gestort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Getrek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deurboorde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bevry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belofte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is,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teer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hinderpale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95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Net Soos Ek Is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 Soos Ek Is afrikaans</dc:title>
  <dc:creator>FRONT</dc:creator>
  <cp:lastModifiedBy>FRONT</cp:lastModifiedBy>
  <cp:revision>6</cp:revision>
  <dcterms:created xsi:type="dcterms:W3CDTF">2025-09-08T19:54:32Z</dcterms:created>
  <dcterms:modified xsi:type="dcterms:W3CDTF">2025-09-12T20:42:07Z</dcterms:modified>
</cp:coreProperties>
</file>