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1C521-55FB-4D75-BB93-2238CB72231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BB165-FD16-45A9-B1AD-3EDE108C77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kama nze nina ebib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76201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Mukama</a:t>
            </a:r>
            <a:r>
              <a:rPr lang="en-US" b="1" dirty="0" smtClean="0"/>
              <a:t> </a:t>
            </a:r>
            <a:r>
              <a:rPr lang="en-US" b="1" dirty="0" err="1" smtClean="0"/>
              <a:t>nze</a:t>
            </a:r>
            <a:r>
              <a:rPr lang="en-US" b="1" dirty="0" smtClean="0"/>
              <a:t> </a:t>
            </a:r>
            <a:r>
              <a:rPr lang="en-US" b="1" dirty="0" err="1" smtClean="0"/>
              <a:t>nina</a:t>
            </a:r>
            <a:r>
              <a:rPr lang="en-US" b="1" dirty="0" smtClean="0"/>
              <a:t> </a:t>
            </a:r>
            <a:r>
              <a:rPr lang="en-US" b="1" dirty="0" err="1" smtClean="0"/>
              <a:t>ebibi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2971800" cy="3962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Mukama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ebibi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ekingi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Ompise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okujjanga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gy’oli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njija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Omwanagw’endiga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Olw’ebibi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wafa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Musaayi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gwongukkiriza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njija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“</a:t>
            </a:r>
            <a:r>
              <a:rPr lang="en-US" sz="1600" b="1" dirty="0" err="1" smtClean="0">
                <a:solidFill>
                  <a:schemeClr val="tx1"/>
                </a:solidFill>
              </a:rPr>
              <a:t>Ajja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gyendi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simugoba</a:t>
            </a:r>
            <a:r>
              <a:rPr lang="en-US" sz="1600" b="1" dirty="0" smtClean="0">
                <a:solidFill>
                  <a:schemeClr val="tx1"/>
                </a:solidFill>
              </a:rPr>
              <a:t>”,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Kigambokyonkikkiriza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Kubaokulimba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toyinza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njija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Okwagala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okwokunene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N’ekisa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kimbaludde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Kyenjagala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kusenga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ggwe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njija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Mukama nze nina ebibi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Mukama nze nina ebibi luganda</dc:title>
  <dc:creator>FRONT</dc:creator>
  <cp:lastModifiedBy>FRONT</cp:lastModifiedBy>
  <cp:revision>7</cp:revision>
  <dcterms:created xsi:type="dcterms:W3CDTF">2025-09-08T20:17:06Z</dcterms:created>
  <dcterms:modified xsi:type="dcterms:W3CDTF">2025-09-13T00:59:10Z</dcterms:modified>
</cp:coreProperties>
</file>