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997FA-99F4-42DE-8C0B-74AF7DBE8820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BA5F9-B1FD-43D3-BD75-C8C447F06B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pore nizigi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Mpore</a:t>
            </a:r>
            <a:r>
              <a:rPr lang="en-US" b="1" dirty="0" smtClean="0"/>
              <a:t> </a:t>
            </a:r>
            <a:r>
              <a:rPr lang="en-US" b="1" dirty="0" err="1" smtClean="0"/>
              <a:t>nizigira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2667000" cy="4191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Mpore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nizigira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gusa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Amaraso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y'Umukiza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Singir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uwundi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nigana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Atari </a:t>
            </a:r>
            <a:r>
              <a:rPr lang="en-US" sz="1400" b="1" dirty="0" err="1" smtClean="0">
                <a:solidFill>
                  <a:schemeClr val="tx1"/>
                </a:solidFill>
              </a:rPr>
              <a:t>Yesu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wenyene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Nshingwe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kur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urwo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rutare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Na </a:t>
            </a:r>
            <a:r>
              <a:rPr lang="en-US" sz="1400" b="1" dirty="0" err="1" smtClean="0">
                <a:solidFill>
                  <a:srgbClr val="FF0000"/>
                </a:solidFill>
              </a:rPr>
              <a:t>h'ahandi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n'umusenyi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Na h' </a:t>
            </a:r>
            <a:r>
              <a:rPr lang="en-US" sz="1400" b="1" dirty="0" err="1" smtClean="0">
                <a:solidFill>
                  <a:srgbClr val="FF0000"/>
                </a:solidFill>
              </a:rPr>
              <a:t>ahandi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n'umusenyi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N'iy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umwiza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wompumisha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Nizer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imbabazi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ziwe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Mu </a:t>
            </a:r>
            <a:r>
              <a:rPr lang="en-US" sz="1400" b="1" dirty="0" err="1" smtClean="0">
                <a:solidFill>
                  <a:schemeClr val="tx1"/>
                </a:solidFill>
              </a:rPr>
              <a:t>vyago</a:t>
            </a:r>
            <a:r>
              <a:rPr lang="en-US" sz="1400" b="1" dirty="0" smtClean="0">
                <a:solidFill>
                  <a:schemeClr val="tx1"/>
                </a:solidFill>
              </a:rPr>
              <a:t> no mu </a:t>
            </a:r>
            <a:r>
              <a:rPr lang="en-US" sz="1400" b="1" dirty="0" err="1" smtClean="0">
                <a:solidFill>
                  <a:schemeClr val="tx1"/>
                </a:solidFill>
              </a:rPr>
              <a:t>marushwa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Ndazi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 Yes' </a:t>
            </a:r>
            <a:r>
              <a:rPr lang="en-US" sz="1400" b="1" dirty="0" err="1" smtClean="0">
                <a:solidFill>
                  <a:schemeClr val="tx1"/>
                </a:solidFill>
              </a:rPr>
              <a:t>atazonta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Ndemeshwa</a:t>
            </a:r>
            <a:r>
              <a:rPr lang="en-US" sz="1400" b="1" dirty="0" smtClean="0">
                <a:solidFill>
                  <a:schemeClr val="tx1"/>
                </a:solidFill>
              </a:rPr>
              <a:t> can' </a:t>
            </a:r>
            <a:r>
              <a:rPr lang="en-US" sz="1400" b="1" dirty="0" err="1" smtClean="0">
                <a:solidFill>
                  <a:schemeClr val="tx1"/>
                </a:solidFill>
              </a:rPr>
              <a:t>umutima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N'ivyo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yansezeranije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Nah' </a:t>
            </a:r>
            <a:r>
              <a:rPr lang="en-US" sz="1400" b="1" dirty="0" err="1" smtClean="0">
                <a:solidFill>
                  <a:schemeClr val="tx1"/>
                </a:solidFill>
              </a:rPr>
              <a:t>ivyanje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vyotikira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Ni we </a:t>
            </a:r>
            <a:r>
              <a:rPr lang="en-US" sz="1400" b="1" dirty="0" err="1" smtClean="0">
                <a:solidFill>
                  <a:schemeClr val="tx1"/>
                </a:solidFill>
              </a:rPr>
              <a:t>gusa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nizigiye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Maz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ico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gih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azozira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Az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asange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niteguye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Nambay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ukugororoka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Ata </a:t>
            </a:r>
            <a:r>
              <a:rPr lang="en-US" sz="1400" b="1" dirty="0" err="1" smtClean="0">
                <a:solidFill>
                  <a:schemeClr val="tx1"/>
                </a:solidFill>
              </a:rPr>
              <a:t>n'agasembga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mfise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https://www.youtube.com/watch?v=UaZczNiaUfM&amp;list=RDUaZczNiaUfM&amp;start_radio=1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101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Mpore nizigira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Kur' urwo rutare</dc:title>
  <dc:creator>FRONT</dc:creator>
  <cp:lastModifiedBy>FRONT</cp:lastModifiedBy>
  <cp:revision>11</cp:revision>
  <dcterms:created xsi:type="dcterms:W3CDTF">2024-05-02T17:28:44Z</dcterms:created>
  <dcterms:modified xsi:type="dcterms:W3CDTF">2025-09-08T19:17:11Z</dcterms:modified>
</cp:coreProperties>
</file>