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33CA-DECE-4035-8FB2-C4CDAAA02033}" type="datetimeFigureOut">
              <a:rPr lang="en-US" smtClean="0"/>
              <a:pPr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F33CA-DECE-4035-8FB2-C4CDAAA02033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5CFD5-80B7-4D51-88A8-DFF5264450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 espoir ne se fonde que sur just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620000" cy="609599"/>
          </a:xfrm>
        </p:spPr>
        <p:txBody>
          <a:bodyPr>
            <a:normAutofit fontScale="90000"/>
          </a:bodyPr>
          <a:lstStyle/>
          <a:p>
            <a:r>
              <a:rPr lang="fr-FR" sz="4000" b="1" dirty="0"/>
              <a:t>Mon espoir ne se fonde que sur </a:t>
            </a:r>
            <a:r>
              <a:rPr lang="fr-FR" sz="4000" b="1" dirty="0" smtClean="0"/>
              <a:t>justice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9372600" cy="50292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1. Mon espoir ne se fonde que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Sur justice et sang de Jésus;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Sans foi en un beau fondement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ne m'appuie que sur Son Nom.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Sur Christ, Roc Solide, je me tiens;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Le reste n'est que sable mouvant,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Le reste n'est que sable mouvant.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2. Que les ténèbres voilent Sa face,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compte sur Son immuable grâce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Dans chaque orage et chaque tempête, 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Mon ancre tient derrière le voile.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3</a:t>
            </a:r>
            <a:r>
              <a:rPr lang="fr-FR" sz="1800" b="1" dirty="0" smtClean="0">
                <a:solidFill>
                  <a:schemeClr val="tx1"/>
                </a:solidFill>
              </a:rPr>
              <a:t>. Ses serments, alliance et sang.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Me gardent de flots submergeant;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Quand tout cède autour de mon âme,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Il est mon espoir, mon appui.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4. Quand Il vient avec la trompette,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Puissé-je alors être en Lui,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Revêtu de Sa seule justice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Pour comparaitre parfait au trône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1752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149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 espoir ne se fonde que sur justice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espoir ne se fonde que sur justice french</dc:title>
  <dc:creator>FRONT</dc:creator>
  <cp:lastModifiedBy>FRONT</cp:lastModifiedBy>
  <cp:revision>4</cp:revision>
  <dcterms:created xsi:type="dcterms:W3CDTF">2025-09-06T20:10:38Z</dcterms:created>
  <dcterms:modified xsi:type="dcterms:W3CDTF">2025-09-08T18:42:24Z</dcterms:modified>
</cp:coreProperties>
</file>