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EB004-D058-4745-969A-E94D05BFBD82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22E4D-E39D-461F-B7A4-F7F9EA7E18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tt hopp är byggt på stadig gr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399"/>
            <a:ext cx="7772400" cy="533401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Mitt hopp är byggt på stadig </a:t>
            </a:r>
            <a:r>
              <a:rPr lang="sv-SE" b="1" dirty="0" smtClean="0"/>
              <a:t>grund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371600"/>
            <a:ext cx="8534400" cy="46482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Mitt hopp är byggt på stadig grund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Det vacklar ej i orons stund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Det står på Jesu trofasthet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Hans nåd och Hans rättfärdighet.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På klippan Jesus Krist jag står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All annan grund till sist förgår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All annan grund till sist förgår.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När mörkret skymt Guds ansikte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mitt hopp är Hans förlåtelse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Mitt ankarfäste Kristus är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 varje stund Han är mig när.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Hans </a:t>
            </a:r>
            <a:r>
              <a:rPr lang="sv-SE" sz="1800" b="1" dirty="0" smtClean="0">
                <a:solidFill>
                  <a:schemeClr val="tx1"/>
                </a:solidFill>
              </a:rPr>
              <a:t>ed, Hans blod och Hans förbund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de stödjer mig i nödens stund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 varje storm, i varje strid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 Kristus har min själ sin frid.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Och när jag vid basunens ljud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av nåd blir funnen av Dig Gud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Kläd mig i Din rättfärdighet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inför Din tron i härlighet</a:t>
            </a:r>
            <a:r>
              <a:rPr lang="sv-SE" sz="1800" b="1" dirty="0" smtClean="0">
                <a:solidFill>
                  <a:schemeClr val="tx1"/>
                </a:solidFill>
              </a:rPr>
              <a:t>.</a:t>
            </a:r>
            <a:endParaRPr lang="sv-SE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126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Mitt hopp är byggt på stadig grund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Sunmisola agbebi okeleye YORBA</dc:title>
  <dc:creator>FRONT</dc:creator>
  <cp:lastModifiedBy>FRONT</cp:lastModifiedBy>
  <cp:revision>7</cp:revision>
  <dcterms:created xsi:type="dcterms:W3CDTF">2025-09-05T20:57:41Z</dcterms:created>
  <dcterms:modified xsi:type="dcterms:W3CDTF">2025-09-06T14:29:45Z</dcterms:modified>
</cp:coreProperties>
</file>