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50B27-CA82-4FF2-BFFC-A06CAFE95924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8EF68-9F4D-47FC-8BAE-D6E7353B2B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50B27-CA82-4FF2-BFFC-A06CAFE95924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8EF68-9F4D-47FC-8BAE-D6E7353B2B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50B27-CA82-4FF2-BFFC-A06CAFE95924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8EF68-9F4D-47FC-8BAE-D6E7353B2B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50B27-CA82-4FF2-BFFC-A06CAFE95924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8EF68-9F4D-47FC-8BAE-D6E7353B2B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50B27-CA82-4FF2-BFFC-A06CAFE95924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8EF68-9F4D-47FC-8BAE-D6E7353B2B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50B27-CA82-4FF2-BFFC-A06CAFE95924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8EF68-9F4D-47FC-8BAE-D6E7353B2B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50B27-CA82-4FF2-BFFC-A06CAFE95924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8EF68-9F4D-47FC-8BAE-D6E7353B2B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50B27-CA82-4FF2-BFFC-A06CAFE95924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8EF68-9F4D-47FC-8BAE-D6E7353B2B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50B27-CA82-4FF2-BFFC-A06CAFE95924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8EF68-9F4D-47FC-8BAE-D6E7353B2B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50B27-CA82-4FF2-BFFC-A06CAFE95924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8EF68-9F4D-47FC-8BAE-D6E7353B2B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50B27-CA82-4FF2-BFFC-A06CAFE95924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8EF68-9F4D-47FC-8BAE-D6E7353B2B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E50B27-CA82-4FF2-BFFC-A06CAFE95924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98EF68-9F4D-47FC-8BAE-D6E7353B2BC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shall be showers of blessing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re shall be showers of blessing piano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1"/>
            <a:ext cx="54102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Mibvumbi</a:t>
            </a:r>
            <a:r>
              <a:rPr lang="en-US" b="1" dirty="0" smtClean="0"/>
              <a:t> </a:t>
            </a:r>
            <a:r>
              <a:rPr lang="en-US" b="1" dirty="0" err="1" smtClean="0"/>
              <a:t>ya</a:t>
            </a:r>
            <a:r>
              <a:rPr lang="en-US" b="1" dirty="0" smtClean="0"/>
              <a:t> </a:t>
            </a:r>
            <a:r>
              <a:rPr lang="en-US" b="1" dirty="0" err="1" smtClean="0"/>
              <a:t>madalitso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685800"/>
            <a:ext cx="5257800" cy="46482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1. </a:t>
            </a:r>
            <a:r>
              <a:rPr lang="en-US" sz="1800" b="1" dirty="0" err="1" smtClean="0">
                <a:solidFill>
                  <a:schemeClr val="tx1"/>
                </a:solidFill>
              </a:rPr>
              <a:t>Mivumbi</a:t>
            </a:r>
            <a:r>
              <a:rPr lang="en-US" sz="1800" b="1" dirty="0" smtClean="0">
                <a:solidFill>
                  <a:schemeClr val="tx1"/>
                </a:solidFill>
              </a:rPr>
              <a:t>  </a:t>
            </a:r>
            <a:r>
              <a:rPr lang="en-US" sz="1800" b="1" dirty="0" err="1" smtClean="0">
                <a:solidFill>
                  <a:schemeClr val="tx1"/>
                </a:solidFill>
              </a:rPr>
              <a:t>ya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madalitso</a:t>
            </a:r>
            <a:r>
              <a:rPr lang="en-US" sz="1800" b="1" dirty="0" smtClean="0">
                <a:solidFill>
                  <a:schemeClr val="tx1"/>
                </a:solidFill>
              </a:rPr>
              <a:t>. </a:t>
            </a:r>
            <a:r>
              <a:rPr lang="en-US" sz="1800" b="1" dirty="0" err="1" smtClean="0">
                <a:solidFill>
                  <a:schemeClr val="tx1"/>
                </a:solidFill>
              </a:rPr>
              <a:t>ili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ndi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lonjezano</a:t>
            </a:r>
            <a:r>
              <a:rPr lang="en-US" sz="1800" b="1" dirty="0" smtClean="0">
                <a:solidFill>
                  <a:schemeClr val="tx1"/>
                </a:solidFill>
              </a:rPr>
              <a:t>. 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Pazadza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nyengo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ya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mvula</a:t>
            </a:r>
            <a:r>
              <a:rPr lang="en-US" sz="1800" b="1" dirty="0" smtClean="0">
                <a:solidFill>
                  <a:schemeClr val="tx1"/>
                </a:solidFill>
              </a:rPr>
              <a:t>. </a:t>
            </a:r>
            <a:r>
              <a:rPr lang="en-US" sz="1800" b="1" dirty="0" err="1" smtClean="0">
                <a:solidFill>
                  <a:schemeClr val="tx1"/>
                </a:solidFill>
              </a:rPr>
              <a:t>yotumidwa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ndi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Mbuye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Chorus: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Mivunbi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en-US" sz="1800" b="1" dirty="0" err="1" smtClean="0">
                <a:solidFill>
                  <a:srgbClr val="FF0000"/>
                </a:solidFill>
              </a:rPr>
              <a:t>ndiyo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ya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madalitso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idze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Madontho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akugwa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koma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mivumbyo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itsike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2</a:t>
            </a:r>
            <a:r>
              <a:rPr lang="en-US" sz="1800" b="1" dirty="0" smtClean="0">
                <a:solidFill>
                  <a:schemeClr val="tx1"/>
                </a:solidFill>
              </a:rPr>
              <a:t>. </a:t>
            </a:r>
            <a:r>
              <a:rPr lang="en-US" sz="1800" b="1" dirty="0" err="1" smtClean="0">
                <a:solidFill>
                  <a:schemeClr val="tx1"/>
                </a:solidFill>
              </a:rPr>
              <a:t>Mivumbi</a:t>
            </a:r>
            <a:r>
              <a:rPr lang="en-US" sz="1800" b="1" dirty="0" smtClean="0">
                <a:solidFill>
                  <a:schemeClr val="tx1"/>
                </a:solidFill>
              </a:rPr>
              <a:t>  </a:t>
            </a:r>
            <a:r>
              <a:rPr lang="en-US" sz="1800" b="1" dirty="0" err="1" smtClean="0">
                <a:solidFill>
                  <a:schemeClr val="tx1"/>
                </a:solidFill>
              </a:rPr>
              <a:t>ya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madalitso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yotitsitsimutsanso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Pa </a:t>
            </a:r>
            <a:r>
              <a:rPr lang="en-US" sz="1800" b="1" dirty="0" err="1" smtClean="0">
                <a:solidFill>
                  <a:schemeClr val="tx1"/>
                </a:solidFill>
              </a:rPr>
              <a:t>mapiri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madambo</a:t>
            </a:r>
            <a:r>
              <a:rPr lang="en-US" sz="1800" b="1" dirty="0" smtClean="0">
                <a:solidFill>
                  <a:schemeClr val="tx1"/>
                </a:solidFill>
              </a:rPr>
              <a:t>. </a:t>
            </a:r>
            <a:r>
              <a:rPr lang="en-US" sz="1800" b="1" dirty="0" err="1" smtClean="0">
                <a:solidFill>
                  <a:schemeClr val="tx1"/>
                </a:solidFill>
              </a:rPr>
              <a:t>pamvekedwe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mvulayo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3. </a:t>
            </a:r>
            <a:r>
              <a:rPr lang="en-US" sz="1800" b="1" dirty="0" err="1" smtClean="0">
                <a:solidFill>
                  <a:schemeClr val="tx1"/>
                </a:solidFill>
              </a:rPr>
              <a:t>Mivumbi</a:t>
            </a:r>
            <a:r>
              <a:rPr lang="en-US" sz="1800" b="1" dirty="0" smtClean="0">
                <a:solidFill>
                  <a:schemeClr val="tx1"/>
                </a:solidFill>
              </a:rPr>
              <a:t>  </a:t>
            </a:r>
            <a:r>
              <a:rPr lang="en-US" sz="1800" b="1" dirty="0" err="1" smtClean="0">
                <a:solidFill>
                  <a:schemeClr val="tx1"/>
                </a:solidFill>
              </a:rPr>
              <a:t>ya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madalitso</a:t>
            </a:r>
            <a:r>
              <a:rPr lang="en-US" sz="1800" b="1" dirty="0" smtClean="0">
                <a:solidFill>
                  <a:schemeClr val="tx1"/>
                </a:solidFill>
              </a:rPr>
              <a:t>. </a:t>
            </a:r>
            <a:r>
              <a:rPr lang="en-US" sz="1800" b="1" dirty="0" err="1" smtClean="0">
                <a:solidFill>
                  <a:schemeClr val="tx1"/>
                </a:solidFill>
              </a:rPr>
              <a:t>Mutitumizereni</a:t>
            </a:r>
            <a:r>
              <a:rPr lang="en-US" sz="1800" b="1" dirty="0" smtClean="0">
                <a:solidFill>
                  <a:schemeClr val="tx1"/>
                </a:solidFill>
              </a:rPr>
              <a:t>. 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Mbuya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tipatseni</a:t>
            </a:r>
            <a:r>
              <a:rPr lang="en-US" sz="1800" b="1" dirty="0" smtClean="0">
                <a:solidFill>
                  <a:schemeClr val="tx1"/>
                </a:solidFill>
              </a:rPr>
              <a:t>  </a:t>
            </a:r>
            <a:r>
              <a:rPr lang="en-US" sz="1800" b="1" dirty="0" err="1" smtClean="0">
                <a:solidFill>
                  <a:schemeClr val="tx1"/>
                </a:solidFill>
              </a:rPr>
              <a:t>mdzutso</a:t>
            </a:r>
            <a:r>
              <a:rPr lang="en-US" sz="1800" b="1" dirty="0" smtClean="0">
                <a:solidFill>
                  <a:schemeClr val="tx1"/>
                </a:solidFill>
              </a:rPr>
              <a:t>. </a:t>
            </a:r>
            <a:r>
              <a:rPr lang="en-US" sz="1800" b="1" dirty="0" err="1" smtClean="0">
                <a:solidFill>
                  <a:schemeClr val="tx1"/>
                </a:solidFill>
              </a:rPr>
              <a:t>Mawu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mukwaniritse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4</a:t>
            </a:r>
            <a:r>
              <a:rPr lang="en-US" sz="1800" b="1" dirty="0" smtClean="0">
                <a:solidFill>
                  <a:schemeClr val="tx1"/>
                </a:solidFill>
              </a:rPr>
              <a:t>. </a:t>
            </a:r>
            <a:r>
              <a:rPr lang="en-US" sz="1800" b="1" dirty="0" err="1" smtClean="0">
                <a:solidFill>
                  <a:schemeClr val="tx1"/>
                </a:solidFill>
              </a:rPr>
              <a:t>Mivumbi</a:t>
            </a:r>
            <a:r>
              <a:rPr lang="en-US" sz="1800" b="1" dirty="0" smtClean="0">
                <a:solidFill>
                  <a:schemeClr val="tx1"/>
                </a:solidFill>
              </a:rPr>
              <a:t>  </a:t>
            </a:r>
            <a:r>
              <a:rPr lang="en-US" sz="1800" b="1" dirty="0" err="1" smtClean="0">
                <a:solidFill>
                  <a:schemeClr val="tx1"/>
                </a:solidFill>
              </a:rPr>
              <a:t>ya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madalitso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bwenzi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itatigwera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Kwa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Mulungu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tivomereza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kwa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Yesu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tiitana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5. </a:t>
            </a:r>
            <a:r>
              <a:rPr lang="en-US" sz="1800" b="1" dirty="0" err="1" smtClean="0">
                <a:solidFill>
                  <a:schemeClr val="tx1"/>
                </a:solidFill>
              </a:rPr>
              <a:t>Mivumbi</a:t>
            </a:r>
            <a:r>
              <a:rPr lang="en-US" sz="1800" b="1" dirty="0" smtClean="0">
                <a:solidFill>
                  <a:schemeClr val="tx1"/>
                </a:solidFill>
              </a:rPr>
              <a:t>  </a:t>
            </a:r>
            <a:r>
              <a:rPr lang="en-US" sz="1800" b="1" dirty="0" err="1" smtClean="0">
                <a:solidFill>
                  <a:schemeClr val="tx1"/>
                </a:solidFill>
              </a:rPr>
              <a:t>ya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madalitso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ngati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timvera</a:t>
            </a:r>
            <a:r>
              <a:rPr lang="en-US" sz="1800" b="1" dirty="0" smtClean="0">
                <a:solidFill>
                  <a:schemeClr val="tx1"/>
                </a:solidFill>
              </a:rPr>
              <a:t> lye.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Mvula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Itsanuliridwa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monga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kufuna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kwake</a:t>
            </a:r>
            <a:r>
              <a:rPr lang="en-US" sz="1800" b="1" dirty="0" smtClean="0">
                <a:solidFill>
                  <a:schemeClr val="tx1"/>
                </a:solidFill>
              </a:rPr>
              <a:t>. 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1221</TotalTime>
  <Words>96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Mibvumbi ya madalitso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Madalitso Ngati Mvumbi  Chichewa </dc:title>
  <dc:creator>FRONT</dc:creator>
  <cp:lastModifiedBy>FRONT</cp:lastModifiedBy>
  <cp:revision>15</cp:revision>
  <dcterms:created xsi:type="dcterms:W3CDTF">2025-09-24T00:43:08Z</dcterms:created>
  <dcterms:modified xsi:type="dcterms:W3CDTF">2025-09-29T14:58:08Z</dcterms:modified>
</cp:coreProperties>
</file>