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74FF-59D2-497A-926E-08B5C4B22E4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74FF-59D2-497A-926E-08B5C4B22E4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83FB9-AB5E-4D63-B6E7-5F5A7EDE38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 ulan sa panala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7620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May </a:t>
            </a:r>
            <a:r>
              <a:rPr lang="en-US" b="1" dirty="0" err="1" smtClean="0"/>
              <a:t>ulan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panalangin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5562600" cy="4267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ulan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panalangin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saad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gugma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takna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kadagaya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gikan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manluluwas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panalangin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Gikinahanglan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namo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Dinhi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Karon</a:t>
            </a:r>
            <a:r>
              <a:rPr lang="en-US" sz="2000" b="1" dirty="0" smtClean="0">
                <a:solidFill>
                  <a:srgbClr val="FF0000"/>
                </a:solidFill>
              </a:rPr>
              <a:t> o </a:t>
            </a:r>
            <a:r>
              <a:rPr lang="en-US" sz="2000" b="1" dirty="0" err="1" smtClean="0">
                <a:solidFill>
                  <a:srgbClr val="FF0000"/>
                </a:solidFill>
              </a:rPr>
              <a:t>Ginoo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Panalangini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kami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ulan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sapanalangin,nagbisbis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katamnan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bukid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kapatagan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Iyang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gipaulanan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ulan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panalangin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Ipadala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O Dios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Ihatag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kadagaya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Tumana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saad</a:t>
            </a:r>
            <a:r>
              <a:rPr lang="en-US" sz="2000" b="1" dirty="0" smtClean="0">
                <a:solidFill>
                  <a:schemeClr val="tx1"/>
                </a:solidFill>
              </a:rPr>
              <a:t> Mo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ulan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panalangin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Unta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karon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moabut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Dios </a:t>
            </a:r>
            <a:r>
              <a:rPr lang="en-US" sz="2000" b="1" dirty="0" err="1" smtClean="0">
                <a:solidFill>
                  <a:schemeClr val="tx1"/>
                </a:solidFill>
              </a:rPr>
              <a:t>kami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nagasugid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kabg</a:t>
            </a:r>
            <a:r>
              <a:rPr lang="en-US" sz="2000" b="1" dirty="0" smtClean="0">
                <a:solidFill>
                  <a:schemeClr val="tx1"/>
                </a:solidFill>
              </a:rPr>
              <a:t> Jesus </a:t>
            </a:r>
            <a:r>
              <a:rPr lang="en-US" sz="2000" b="1" dirty="0" err="1" smtClean="0">
                <a:solidFill>
                  <a:schemeClr val="tx1"/>
                </a:solidFill>
              </a:rPr>
              <a:t>nagtawag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82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 ulan sa panalangin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ulan sa panalangin cebuano</dc:title>
  <dc:creator>FRONT</dc:creator>
  <cp:lastModifiedBy>FRONT</cp:lastModifiedBy>
  <cp:revision>9</cp:revision>
  <dcterms:created xsi:type="dcterms:W3CDTF">2025-09-25T22:24:07Z</dcterms:created>
  <dcterms:modified xsi:type="dcterms:W3CDTF">2025-09-29T14:53:00Z</dcterms:modified>
</cp:coreProperties>
</file>