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E16A-FFEC-4763-A363-DDDA5B4B4287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F4B9-514B-4574-8FAA-C8524657A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E16A-FFEC-4763-A363-DDDA5B4B4287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F4B9-514B-4574-8FAA-C8524657A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E16A-FFEC-4763-A363-DDDA5B4B4287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F4B9-514B-4574-8FAA-C8524657A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E16A-FFEC-4763-A363-DDDA5B4B4287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F4B9-514B-4574-8FAA-C8524657A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E16A-FFEC-4763-A363-DDDA5B4B4287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F4B9-514B-4574-8FAA-C8524657A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E16A-FFEC-4763-A363-DDDA5B4B4287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F4B9-514B-4574-8FAA-C8524657A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E16A-FFEC-4763-A363-DDDA5B4B4287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F4B9-514B-4574-8FAA-C8524657A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E16A-FFEC-4763-A363-DDDA5B4B4287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F4B9-514B-4574-8FAA-C8524657A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E16A-FFEC-4763-A363-DDDA5B4B4287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F4B9-514B-4574-8FAA-C8524657A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E16A-FFEC-4763-A363-DDDA5B4B4287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F4B9-514B-4574-8FAA-C8524657A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E16A-FFEC-4763-A363-DDDA5B4B4287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F4B9-514B-4574-8FAA-C8524657A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FE16A-FFEC-4763-A363-DDDA5B4B4287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EF4B9-514B-4574-8FAA-C8524657AB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y tubod nga napuno’g du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04800"/>
            <a:ext cx="6705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May </a:t>
            </a:r>
            <a:r>
              <a:rPr lang="en-US" b="1" dirty="0" err="1" smtClean="0"/>
              <a:t>tubod</a:t>
            </a:r>
            <a:r>
              <a:rPr lang="en-US" b="1" dirty="0" smtClean="0"/>
              <a:t> </a:t>
            </a:r>
            <a:r>
              <a:rPr lang="en-US" b="1" dirty="0" err="1" smtClean="0"/>
              <a:t>nga</a:t>
            </a:r>
            <a:r>
              <a:rPr lang="en-US" b="1" dirty="0" smtClean="0"/>
              <a:t> </a:t>
            </a:r>
            <a:r>
              <a:rPr lang="en-US" b="1" dirty="0" err="1" smtClean="0"/>
              <a:t>napuno’g</a:t>
            </a:r>
            <a:r>
              <a:rPr lang="en-US" b="1" dirty="0" smtClean="0"/>
              <a:t> </a:t>
            </a:r>
            <a:r>
              <a:rPr lang="en-US" b="1" dirty="0" err="1" smtClean="0"/>
              <a:t>dugo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95400"/>
            <a:ext cx="67056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smtClean="0">
                <a:solidFill>
                  <a:schemeClr val="tx1"/>
                </a:solidFill>
              </a:rPr>
              <a:t>May </a:t>
            </a:r>
            <a:r>
              <a:rPr lang="en-US" sz="1600" b="1" dirty="0" err="1" smtClean="0">
                <a:solidFill>
                  <a:schemeClr val="tx1"/>
                </a:solidFill>
              </a:rPr>
              <a:t>tubod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napuno’g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dugo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giula’s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manluluwas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sad-an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didto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Mawad-an’s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Mawad-an’s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Mawad-an’s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sad-an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didto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Mawad-an’s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nagkalipay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Hinloan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gikan’s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Hinloan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gikan’s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Hinloan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gikan’s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Hinloan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gikan’s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Kung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mayungitong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Maghilom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lubnganan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Kantahon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pagluwas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pagluwas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pagluwas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Kantahon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pagluwas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120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May tubod nga napuno’g dugo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tubod nga puno’s dugo CEBUANO</dc:title>
  <dc:creator>FRONT</dc:creator>
  <cp:lastModifiedBy>FRONT</cp:lastModifiedBy>
  <cp:revision>20</cp:revision>
  <dcterms:created xsi:type="dcterms:W3CDTF">2025-01-08T21:11:49Z</dcterms:created>
  <dcterms:modified xsi:type="dcterms:W3CDTF">2025-09-02T20:39:42Z</dcterms:modified>
</cp:coreProperties>
</file>