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B356-DB04-4AD5-9634-644301AE6E3B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946B-CFD7-45DE-9E37-D19862EBE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B356-DB04-4AD5-9634-644301AE6E3B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946B-CFD7-45DE-9E37-D19862EBE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B356-DB04-4AD5-9634-644301AE6E3B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946B-CFD7-45DE-9E37-D19862EBE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B356-DB04-4AD5-9634-644301AE6E3B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946B-CFD7-45DE-9E37-D19862EBE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B356-DB04-4AD5-9634-644301AE6E3B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946B-CFD7-45DE-9E37-D19862EBE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B356-DB04-4AD5-9634-644301AE6E3B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946B-CFD7-45DE-9E37-D19862EBE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B356-DB04-4AD5-9634-644301AE6E3B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946B-CFD7-45DE-9E37-D19862EBE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B356-DB04-4AD5-9634-644301AE6E3B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946B-CFD7-45DE-9E37-D19862EBE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B356-DB04-4AD5-9634-644301AE6E3B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946B-CFD7-45DE-9E37-D19862EBE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B356-DB04-4AD5-9634-644301AE6E3B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946B-CFD7-45DE-9E37-D19862EBE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B356-DB04-4AD5-9634-644301AE6E3B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946B-CFD7-45DE-9E37-D19862EBE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3B356-DB04-4AD5-9634-644301AE6E3B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8946B-CFD7-45DE-9E37-D19862EBE2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lsâwm Ruahte A Tla Ang 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0"/>
            <a:ext cx="6400800" cy="4572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Malsâwm Ruahte A Tla Ang </a:t>
            </a:r>
            <a:r>
              <a:rPr lang="pt-BR" b="1" dirty="0" smtClean="0"/>
              <a:t>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838200"/>
            <a:ext cx="8534400" cy="57912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Malsawm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ruahte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Zawlnei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khan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thleng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Kohhranho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thawveng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Malsawm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ruahpuite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Mawlsawm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ruahpui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chak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hle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Tunah</a:t>
            </a:r>
            <a:r>
              <a:rPr lang="en-US" sz="2000" b="1" dirty="0" smtClean="0">
                <a:solidFill>
                  <a:srgbClr val="FF0000"/>
                </a:solidFill>
              </a:rPr>
              <a:t> mal </a:t>
            </a:r>
            <a:r>
              <a:rPr lang="en-US" sz="2000" b="1" dirty="0" err="1" smtClean="0">
                <a:solidFill>
                  <a:srgbClr val="FF0000"/>
                </a:solidFill>
              </a:rPr>
              <a:t>chauhvin</a:t>
            </a:r>
            <a:r>
              <a:rPr lang="en-US" sz="2000" b="1" dirty="0" smtClean="0">
                <a:solidFill>
                  <a:srgbClr val="FF0000"/>
                </a:solidFill>
              </a:rPr>
              <a:t> a </a:t>
            </a:r>
            <a:r>
              <a:rPr lang="en-US" sz="2000" b="1" dirty="0" err="1" smtClean="0">
                <a:solidFill>
                  <a:srgbClr val="FF0000"/>
                </a:solidFill>
              </a:rPr>
              <a:t>tla</a:t>
            </a:r>
            <a:r>
              <a:rPr lang="en-US" sz="2000" b="1" dirty="0" smtClean="0">
                <a:solidFill>
                  <a:srgbClr val="FF0000"/>
                </a:solidFill>
              </a:rPr>
              <a:t> e,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Ruahpui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meuh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rawn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tir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che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Malsawm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ruahte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ringa'n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chuan,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beisei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chhungin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Thahnemin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rawng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bawl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Malsawm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ruahte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lawma'n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zawkin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la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thleng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Malsawm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ruahte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nghalna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apiang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Keimahniah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137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Malsâwm Ruahte A Tla Ang 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Malsâwm Ruahte A Tla Ang A mizo</dc:title>
  <dc:creator>FRONT</dc:creator>
  <cp:lastModifiedBy>FRONT</cp:lastModifiedBy>
  <cp:revision>7</cp:revision>
  <dcterms:created xsi:type="dcterms:W3CDTF">2025-09-24T01:08:34Z</dcterms:created>
  <dcterms:modified xsi:type="dcterms:W3CDTF">2025-09-29T14:31:54Z</dcterms:modified>
</cp:coreProperties>
</file>