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54BF-E604-4467-A4AF-A7A93EEBB333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922F5-EB4D-4AD3-A3AF-2AB0C0A235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ungpvü Khrista Lo Bhanthi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214291"/>
            <a:ext cx="6715172" cy="571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Lungpvü</a:t>
            </a:r>
            <a:r>
              <a:rPr lang="en-US" b="1" dirty="0" smtClean="0"/>
              <a:t> </a:t>
            </a:r>
            <a:r>
              <a:rPr lang="en-US" b="1" dirty="0" err="1" smtClean="0"/>
              <a:t>Khrista</a:t>
            </a:r>
            <a:r>
              <a:rPr lang="en-US" b="1" dirty="0" smtClean="0"/>
              <a:t> Lo </a:t>
            </a:r>
            <a:r>
              <a:rPr lang="en-US" b="1" dirty="0" err="1" smtClean="0"/>
              <a:t>Bhanthiala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357298"/>
            <a:ext cx="9715568" cy="521497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 </a:t>
            </a:r>
            <a:r>
              <a:rPr lang="en-US" sz="2000" b="1" dirty="0" err="1" smtClean="0">
                <a:solidFill>
                  <a:schemeClr val="tx1"/>
                </a:solidFill>
              </a:rPr>
              <a:t>eyilo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thanpoe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Tolea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ejin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jilo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Thanpoe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'</a:t>
            </a:r>
            <a:r>
              <a:rPr lang="en-US" sz="2000" b="1" dirty="0" err="1" smtClean="0">
                <a:solidFill>
                  <a:schemeClr val="tx1"/>
                </a:solidFill>
              </a:rPr>
              <a:t>chia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ü</a:t>
            </a:r>
            <a:r>
              <a:rPr lang="en-US" sz="2000" b="1" dirty="0" err="1" smtClean="0">
                <a:solidFill>
                  <a:schemeClr val="tx1"/>
                </a:solidFill>
              </a:rPr>
              <a:t>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longtsükakhuk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Jisu</a:t>
            </a:r>
            <a:r>
              <a:rPr lang="en-US" sz="2000" b="1" dirty="0" smtClean="0">
                <a:solidFill>
                  <a:schemeClr val="tx1"/>
                </a:solidFill>
              </a:rPr>
              <a:t> lo tae </a:t>
            </a:r>
            <a:r>
              <a:rPr lang="en-US" sz="2000" b="1" dirty="0" err="1" smtClean="0">
                <a:solidFill>
                  <a:schemeClr val="tx1"/>
                </a:solidFill>
              </a:rPr>
              <a:t>enhyikae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vam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Lungpvü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Khrista</a:t>
            </a:r>
            <a:r>
              <a:rPr lang="en-US" sz="2000" b="1" dirty="0" smtClean="0">
                <a:solidFill>
                  <a:srgbClr val="FF0000"/>
                </a:solidFill>
              </a:rPr>
              <a:t> Lo </a:t>
            </a:r>
            <a:r>
              <a:rPr lang="en-US" sz="2000" b="1" dirty="0" err="1" smtClean="0">
                <a:solidFill>
                  <a:srgbClr val="FF0000"/>
                </a:solidFill>
              </a:rPr>
              <a:t>Bhanthiala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Thanpo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topvü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monkhamv</a:t>
            </a:r>
            <a:r>
              <a:rPr lang="en-US" sz="2000" b="1" dirty="0" err="1" smtClean="0">
                <a:solidFill>
                  <a:srgbClr val="FF0000"/>
                </a:solidFill>
              </a:rPr>
              <a:t>ü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Thanpo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topvü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monkhamvü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Emüng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smtClean="0">
                <a:solidFill>
                  <a:schemeClr val="tx1"/>
                </a:solidFill>
              </a:rPr>
              <a:t>Bo </a:t>
            </a:r>
            <a:r>
              <a:rPr lang="en-US" sz="2000" b="1" dirty="0" err="1" smtClean="0">
                <a:solidFill>
                  <a:schemeClr val="tx1"/>
                </a:solidFill>
              </a:rPr>
              <a:t>mha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khümzhü</a:t>
            </a:r>
            <a:r>
              <a:rPr lang="en-US" sz="2000" b="1" dirty="0" smtClean="0">
                <a:solidFill>
                  <a:schemeClr val="tx1"/>
                </a:solidFill>
              </a:rPr>
              <a:t> lea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Ün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senphio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smtClean="0">
                <a:solidFill>
                  <a:schemeClr val="tx1"/>
                </a:solidFill>
              </a:rPr>
              <a:t>Bo </a:t>
            </a:r>
            <a:r>
              <a:rPr lang="en-US" sz="2000" b="1" dirty="0" err="1" smtClean="0">
                <a:solidFill>
                  <a:schemeClr val="tx1"/>
                </a:solidFill>
              </a:rPr>
              <a:t>nzan</a:t>
            </a:r>
            <a:r>
              <a:rPr lang="en-US" sz="2000" b="1" dirty="0" smtClean="0">
                <a:solidFill>
                  <a:schemeClr val="tx1"/>
                </a:solidFill>
              </a:rPr>
              <a:t> lo </a:t>
            </a:r>
            <a:r>
              <a:rPr lang="en-US" sz="2000" b="1" dirty="0" err="1" smtClean="0">
                <a:solidFill>
                  <a:schemeClr val="tx1"/>
                </a:solidFill>
              </a:rPr>
              <a:t>esam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Tsongryu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mbung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yuta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jiang</a:t>
            </a:r>
            <a:r>
              <a:rPr lang="en-US" sz="2000" b="1" dirty="0" smtClean="0">
                <a:solidFill>
                  <a:schemeClr val="tx1"/>
                </a:solidFill>
              </a:rPr>
              <a:t> lo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Ana </a:t>
            </a:r>
            <a:r>
              <a:rPr lang="en-US" sz="2000" b="1" dirty="0" err="1" smtClean="0">
                <a:solidFill>
                  <a:schemeClr val="tx1"/>
                </a:solidFill>
              </a:rPr>
              <a:t>Ombo</a:t>
            </a:r>
            <a:r>
              <a:rPr lang="en-US" sz="2000" b="1" dirty="0" smtClean="0">
                <a:solidFill>
                  <a:schemeClr val="tx1"/>
                </a:solidFill>
              </a:rPr>
              <a:t> lo </a:t>
            </a:r>
            <a:r>
              <a:rPr lang="en-US" sz="2000" b="1" dirty="0" err="1" smtClean="0">
                <a:solidFill>
                  <a:schemeClr val="tx1"/>
                </a:solidFill>
              </a:rPr>
              <a:t>shenkae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vam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smtClean="0">
                <a:solidFill>
                  <a:schemeClr val="tx1"/>
                </a:solidFill>
              </a:rPr>
              <a:t>Bo </a:t>
            </a:r>
            <a:r>
              <a:rPr lang="en-US" sz="2000" b="1" dirty="0" err="1" smtClean="0">
                <a:solidFill>
                  <a:schemeClr val="tx1"/>
                </a:solidFill>
              </a:rPr>
              <a:t>echümchak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ejen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jina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Jükhyo</a:t>
            </a:r>
            <a:r>
              <a:rPr lang="en-US" sz="2000" b="1" dirty="0" smtClean="0">
                <a:solidFill>
                  <a:schemeClr val="tx1"/>
                </a:solidFill>
              </a:rPr>
              <a:t> lo a </a:t>
            </a:r>
            <a:r>
              <a:rPr lang="en-US" sz="2000" b="1" dirty="0" err="1" smtClean="0">
                <a:solidFill>
                  <a:schemeClr val="tx1"/>
                </a:solidFill>
              </a:rPr>
              <a:t>sayatala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Limhae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enhyika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monkhan</a:t>
            </a:r>
            <a:r>
              <a:rPr lang="en-US" sz="2000" b="1" dirty="0" smtClean="0">
                <a:solidFill>
                  <a:schemeClr val="tx1"/>
                </a:solidFill>
              </a:rPr>
              <a:t> lea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 </a:t>
            </a:r>
            <a:r>
              <a:rPr lang="en-US" sz="2000" b="1" dirty="0" err="1" smtClean="0">
                <a:solidFill>
                  <a:schemeClr val="tx1"/>
                </a:solidFill>
              </a:rPr>
              <a:t>eyilo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Ombo</a:t>
            </a:r>
            <a:r>
              <a:rPr lang="en-US" sz="2000" b="1" dirty="0" smtClean="0">
                <a:solidFill>
                  <a:schemeClr val="tx1"/>
                </a:solidFill>
              </a:rPr>
              <a:t> lo </a:t>
            </a:r>
            <a:r>
              <a:rPr lang="en-US" sz="2000" b="1" dirty="0" err="1" smtClean="0">
                <a:solidFill>
                  <a:schemeClr val="tx1"/>
                </a:solidFill>
              </a:rPr>
              <a:t>lia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smtClean="0">
                <a:solidFill>
                  <a:schemeClr val="tx1"/>
                </a:solidFill>
              </a:rPr>
              <a:t>Bo ma </a:t>
            </a:r>
            <a:r>
              <a:rPr lang="en-US" sz="2000" b="1" dirty="0" err="1" smtClean="0">
                <a:solidFill>
                  <a:schemeClr val="tx1"/>
                </a:solidFill>
              </a:rPr>
              <a:t>dadara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khvüa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roathung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smtClean="0">
                <a:solidFill>
                  <a:schemeClr val="tx1"/>
                </a:solidFill>
              </a:rPr>
              <a:t>Bo  </a:t>
            </a:r>
            <a:r>
              <a:rPr lang="en-US" sz="2000" b="1" dirty="0" err="1" smtClean="0">
                <a:solidFill>
                  <a:schemeClr val="tx1"/>
                </a:solidFill>
              </a:rPr>
              <a:t>thüngi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yiv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alo</a:t>
            </a:r>
            <a:r>
              <a:rPr lang="en-US" sz="20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Ntsa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ndho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pibo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smtClean="0">
                <a:solidFill>
                  <a:schemeClr val="tx1"/>
                </a:solidFill>
              </a:rPr>
              <a:t>Bo </a:t>
            </a:r>
            <a:r>
              <a:rPr lang="en-US" sz="2000" b="1" dirty="0" err="1" smtClean="0">
                <a:solidFill>
                  <a:schemeClr val="tx1"/>
                </a:solidFill>
              </a:rPr>
              <a:t>vantsü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mhatungo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bhanthiv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94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Lungpvü Khrista Lo Bhanthiala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Lungpvü Khrista Lo Bhanthiala</dc:title>
  <dc:creator>mary</dc:creator>
  <cp:lastModifiedBy>FRONT</cp:lastModifiedBy>
  <cp:revision>30</cp:revision>
  <dcterms:created xsi:type="dcterms:W3CDTF">2023-07-26T18:35:23Z</dcterms:created>
  <dcterms:modified xsi:type="dcterms:W3CDTF">2025-09-06T16:15:17Z</dcterms:modified>
</cp:coreProperties>
</file>