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DA46-110F-4D88-97C6-D350E0C93860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DA46-110F-4D88-97C6-D350E0C93860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8C13-0674-46FF-8706-1CC9931B6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ebe, komm herab zur E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0"/>
            <a:ext cx="6429420" cy="50004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Liebe, komm herab zur Erde</a:t>
            </a:r>
            <a:r>
              <a:rPr lang="de-DE" b="1" dirty="0" smtClean="0"/>
              <a:t>!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7136" y="1097360"/>
            <a:ext cx="7376864" cy="576064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Liebe, komm herab zur Erde!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du nicht von dieser Welt,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mach, daß sie die deine werde,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schlage bei uns auf dein Zelt!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Liebe, komm, du heißt Erbarmen,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keine Schranke schränkt dich ein,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darum lass auch bei uns Armen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heute dein Erbarmen sein.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Noch ist unser Herz gefangen,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Angst und Trauer hält es fest;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aber es war dein Verlangen,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uns Ruhe finden lässt.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Liebe, komm, komm und befreie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eilends uns aus aller Not,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 das Leben uns, das neue,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 das Leben ohne Tod!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Komm, o Gott, uns zur Erlösung,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schaffe unser Leben neu!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und mache uns zur Wohnung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deines Geists in deiner Treu!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wir wollen für dich leben,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dienen dir bei Tag und Nacht,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loben dich auf allen Wegen.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 sei deiner Liebesmacht!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Dann vollende deine Werke,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uns rein und heilig sein!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uns durch den Geist die Stärke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zu dienen, dir allein!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du gibst uns ja das Beste,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jeder von uns ist dein Kind.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lädst uns zu deinem Feste,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wir ewig bei dir sind.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228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Liebe, komm herab zur Erde!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Gottes Liebe, unvergleichlich </dc:title>
  <dc:creator>mary</dc:creator>
  <cp:lastModifiedBy>FRONT</cp:lastModifiedBy>
  <cp:revision>10</cp:revision>
  <dcterms:created xsi:type="dcterms:W3CDTF">2021-10-29T22:32:58Z</dcterms:created>
  <dcterms:modified xsi:type="dcterms:W3CDTF">2025-09-02T14:38:07Z</dcterms:modified>
</cp:coreProperties>
</file>