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C68F-CA9A-47EF-972B-F4B40DF73EA8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AC68F-CA9A-47EF-972B-F4B40DF73EA8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28A93-0A38-4EA8-A5FE-D5624CDC4A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kuatan Serta Penghibur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599"/>
            <a:ext cx="64008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Kekuatan</a:t>
            </a:r>
            <a:r>
              <a:rPr lang="en-US" b="1" dirty="0"/>
              <a:t> Serta </a:t>
            </a:r>
            <a:r>
              <a:rPr lang="en-US" b="1" dirty="0" err="1" smtClean="0"/>
              <a:t>Penghiburan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32004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Kekuatan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serta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penghiburan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diberikan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padaku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dibimbing-Nya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tiap</a:t>
            </a:r>
            <a:r>
              <a:rPr lang="en-US" sz="1600" b="1" dirty="0" smtClean="0">
                <a:solidFill>
                  <a:schemeClr val="tx1"/>
                </a:solidFill>
              </a:rPr>
              <a:t> jam </a:t>
            </a:r>
            <a:r>
              <a:rPr lang="en-US" sz="1600" b="1" dirty="0" err="1" smtClean="0">
                <a:solidFill>
                  <a:schemeClr val="tx1"/>
                </a:solidFill>
              </a:rPr>
              <a:t>dihibur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hatiku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Dan </a:t>
            </a:r>
            <a:r>
              <a:rPr lang="en-US" sz="1600" b="1" dirty="0" err="1" smtClean="0">
                <a:solidFill>
                  <a:schemeClr val="tx1"/>
                </a:solidFill>
              </a:rPr>
              <a:t>sesuai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hikmat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dib'ri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apa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kuperlu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Suka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derita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bergantian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memperkuat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imanku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Tiap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besertaku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diberi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rahmat-Nya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tiap</a:t>
            </a:r>
            <a:r>
              <a:rPr lang="en-US" sz="1600" b="1" dirty="0" smtClean="0">
                <a:solidFill>
                  <a:schemeClr val="tx1"/>
                </a:solidFill>
              </a:rPr>
              <a:t> jam.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Diangkat-Nya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jatuh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dihalau-Nya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musuhku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kejam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Yang </a:t>
            </a:r>
            <a:r>
              <a:rPr lang="en-US" sz="1600" b="1" dirty="0" err="1" smtClean="0">
                <a:solidFill>
                  <a:schemeClr val="tx1"/>
                </a:solidFill>
              </a:rPr>
              <a:t>namanya</a:t>
            </a:r>
            <a:r>
              <a:rPr lang="en-US" sz="1600" b="1" dirty="0" smtClean="0">
                <a:solidFill>
                  <a:schemeClr val="tx1"/>
                </a:solidFill>
              </a:rPr>
              <a:t> Raja </a:t>
            </a:r>
            <a:r>
              <a:rPr lang="en-US" sz="1600" b="1" dirty="0" err="1" smtClean="0">
                <a:solidFill>
                  <a:schemeClr val="tx1"/>
                </a:solidFill>
              </a:rPr>
              <a:t>Maha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Kuasa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Bapa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kekal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abadi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Mengimbangi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suka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menghibur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sedih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83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Kekuatan Serta Penghiburan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Kekuatan Serta Penghiburan KRI 277</dc:title>
  <dc:creator>FRONT</dc:creator>
  <cp:lastModifiedBy>FRONT</cp:lastModifiedBy>
  <cp:revision>4</cp:revision>
  <dcterms:created xsi:type="dcterms:W3CDTF">2025-09-16T21:18:08Z</dcterms:created>
  <dcterms:modified xsi:type="dcterms:W3CDTF">2025-09-20T16:36:40Z</dcterms:modified>
</cp:coreProperties>
</file>