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4" d="100"/>
          <a:sy n="84" d="100"/>
        </p:scale>
        <p:origin x="-322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BC172-CE65-47FA-AE7E-3C2D8ADD8C07}" type="datetimeFigureOut">
              <a:rPr lang="en-US" smtClean="0"/>
              <a:pPr/>
              <a:t>9/11/2025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16D7-E3DF-4DF4-93AD-E7D1081C674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큰 죄에 빠진 날 위해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e Tla Ke Le Feel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419600" cy="838200"/>
          </a:xfrm>
        </p:spPr>
        <p:txBody>
          <a:bodyPr>
            <a:normAutofit/>
          </a:bodyPr>
          <a:lstStyle/>
          <a:p>
            <a:r>
              <a:rPr lang="fr-FR" b="1" dirty="0" err="1" smtClean="0"/>
              <a:t>Ke</a:t>
            </a:r>
            <a:r>
              <a:rPr lang="fr-FR" b="1" dirty="0" smtClean="0"/>
              <a:t> </a:t>
            </a:r>
            <a:r>
              <a:rPr lang="fr-FR" b="1" dirty="0" err="1" smtClean="0"/>
              <a:t>Tla</a:t>
            </a:r>
            <a:r>
              <a:rPr lang="fr-FR" b="1" dirty="0" smtClean="0"/>
              <a:t> </a:t>
            </a:r>
            <a:r>
              <a:rPr lang="fr-FR" b="1" dirty="0" err="1" smtClean="0"/>
              <a:t>Ke</a:t>
            </a:r>
            <a:r>
              <a:rPr lang="fr-FR" b="1" dirty="0" smtClean="0"/>
              <a:t> Le </a:t>
            </a:r>
            <a:r>
              <a:rPr lang="fr-FR" b="1" dirty="0" err="1" smtClean="0"/>
              <a:t>Feela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828800"/>
            <a:ext cx="7620000" cy="3505200"/>
          </a:xfrm>
        </p:spPr>
        <p:txBody>
          <a:bodyPr numCol="2"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fela</a:t>
            </a:r>
            <a:r>
              <a:rPr lang="en-US" sz="2000" b="1" dirty="0" smtClean="0">
                <a:solidFill>
                  <a:schemeClr val="tx1"/>
                </a:solidFill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</a:rPr>
              <a:t>fela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se </a:t>
            </a:r>
            <a:r>
              <a:rPr lang="en-US" sz="2000" b="1" dirty="0" err="1" smtClean="0">
                <a:solidFill>
                  <a:schemeClr val="tx1"/>
                </a:solidFill>
              </a:rPr>
              <a:t>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tokelo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U se </a:t>
            </a:r>
            <a:r>
              <a:rPr lang="en-US" sz="2000" b="1" dirty="0" err="1" smtClean="0">
                <a:solidFill>
                  <a:schemeClr val="tx1"/>
                </a:solidFill>
              </a:rPr>
              <a:t>nkhane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timela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Konyan'a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Modimo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fela-fela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foufetse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baba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tshepile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wena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fela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Konyan'a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Modimo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fela-fela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madimabe</a:t>
            </a:r>
            <a:r>
              <a:rPr lang="en-US" sz="20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Ha ho </a:t>
            </a:r>
            <a:r>
              <a:rPr lang="en-US" sz="2000" b="1" dirty="0" err="1" smtClean="0">
                <a:solidFill>
                  <a:schemeClr val="tx1"/>
                </a:solidFill>
              </a:rPr>
              <a:t>khotso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ntse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lla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Konyan'a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Modimo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tla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fela-fela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tshwarelo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khotso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hloeko</a:t>
            </a: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Ke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ntse</a:t>
            </a:r>
            <a:r>
              <a:rPr lang="en-US" sz="2000" b="1" dirty="0" smtClean="0">
                <a:solidFill>
                  <a:schemeClr val="tx1"/>
                </a:solidFill>
              </a:rPr>
              <a:t> le </a:t>
            </a:r>
            <a:r>
              <a:rPr lang="en-US" sz="2000" b="1" dirty="0" err="1" smtClean="0">
                <a:solidFill>
                  <a:schemeClr val="tx1"/>
                </a:solidFill>
              </a:rPr>
              <a:t>di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tsetselela</a:t>
            </a:r>
            <a:r>
              <a:rPr lang="en-US" sz="20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Jesu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Konyan'a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Modimo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108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Ke Tla Ke Le Feela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 Tla Ke Le Feela  Sesotho</dc:title>
  <dc:creator>FRONT</dc:creator>
  <cp:lastModifiedBy>FRONT</cp:lastModifiedBy>
  <cp:revision>6</cp:revision>
  <dcterms:created xsi:type="dcterms:W3CDTF">2025-09-10T16:41:09Z</dcterms:created>
  <dcterms:modified xsi:type="dcterms:W3CDTF">2025-09-11T17:26:42Z</dcterms:modified>
</cp:coreProperties>
</file>